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01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80" r:id="rId22"/>
    <p:sldId id="277" r:id="rId23"/>
    <p:sldId id="279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13" r:id="rId49"/>
    <p:sldId id="306" r:id="rId50"/>
    <p:sldId id="305" r:id="rId51"/>
    <p:sldId id="304" r:id="rId52"/>
    <p:sldId id="307" r:id="rId53"/>
    <p:sldId id="308" r:id="rId54"/>
    <p:sldId id="309" r:id="rId55"/>
    <p:sldId id="310" r:id="rId56"/>
    <p:sldId id="312" r:id="rId57"/>
    <p:sldId id="311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5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FF00"/>
    <a:srgbClr val="FF0000"/>
    <a:srgbClr val="FF0066"/>
    <a:srgbClr val="9E5ECE"/>
    <a:srgbClr val="FF66FF"/>
    <a:srgbClr val="FFFF00"/>
    <a:srgbClr val="C5C000"/>
    <a:srgbClr val="37CBFF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28T13:58:40.608" idx="1">
    <p:pos x="4970" y="3599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FCC8E-F7BB-4AC1-BD76-A0D7DFADE012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4759A-E9A9-448D-BF06-4446D5385C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1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31B27-5397-40FD-AF2D-73BD63C8BB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4759A-E9A9-448D-BF06-4446D5385CB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0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4759A-E9A9-448D-BF06-4446D5385CB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33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4759A-E9A9-448D-BF06-4446D5385CB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1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4759A-E9A9-448D-BF06-4446D5385CB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8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9" indent="0" algn="ctr">
              <a:buNone/>
              <a:defRPr sz="1601"/>
            </a:lvl4pPr>
            <a:lvl5pPr marL="1828798" indent="0" algn="ctr">
              <a:buNone/>
              <a:defRPr sz="1601"/>
            </a:lvl5pPr>
            <a:lvl6pPr marL="2285998" indent="0" algn="ctr">
              <a:buNone/>
              <a:defRPr sz="1601"/>
            </a:lvl6pPr>
            <a:lvl7pPr marL="2743197" indent="0" algn="ctr">
              <a:buNone/>
              <a:defRPr sz="1601"/>
            </a:lvl7pPr>
            <a:lvl8pPr marL="3200396" indent="0" algn="ctr">
              <a:buNone/>
              <a:defRPr sz="1601"/>
            </a:lvl8pPr>
            <a:lvl9pPr marL="3657597" indent="0" algn="ctr">
              <a:buNone/>
              <a:defRPr sz="1601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4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3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25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1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599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79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599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396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5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2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599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9" indent="0">
              <a:buNone/>
              <a:defRPr sz="1601" b="1"/>
            </a:lvl4pPr>
            <a:lvl5pPr marL="1828798" indent="0">
              <a:buNone/>
              <a:defRPr sz="1601" b="1"/>
            </a:lvl5pPr>
            <a:lvl6pPr marL="2285998" indent="0">
              <a:buNone/>
              <a:defRPr sz="1601" b="1"/>
            </a:lvl6pPr>
            <a:lvl7pPr marL="2743197" indent="0">
              <a:buNone/>
              <a:defRPr sz="1601" b="1"/>
            </a:lvl7pPr>
            <a:lvl8pPr marL="3200396" indent="0">
              <a:buNone/>
              <a:defRPr sz="1601" b="1"/>
            </a:lvl8pPr>
            <a:lvl9pPr marL="3657597" indent="0">
              <a:buNone/>
              <a:defRPr sz="16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9" indent="0">
              <a:buNone/>
              <a:defRPr sz="1601" b="1"/>
            </a:lvl4pPr>
            <a:lvl5pPr marL="1828798" indent="0">
              <a:buNone/>
              <a:defRPr sz="1601" b="1"/>
            </a:lvl5pPr>
            <a:lvl6pPr marL="2285998" indent="0">
              <a:buNone/>
              <a:defRPr sz="1601" b="1"/>
            </a:lvl6pPr>
            <a:lvl7pPr marL="2743197" indent="0">
              <a:buNone/>
              <a:defRPr sz="1601" b="1"/>
            </a:lvl7pPr>
            <a:lvl8pPr marL="3200396" indent="0">
              <a:buNone/>
              <a:defRPr sz="1601" b="1"/>
            </a:lvl8pPr>
            <a:lvl9pPr marL="3657597" indent="0">
              <a:buNone/>
              <a:defRPr sz="16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4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2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8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99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1"/>
            </a:lvl1pPr>
            <a:lvl2pPr marL="457199" indent="0">
              <a:buNone/>
              <a:defRPr sz="1399"/>
            </a:lvl2pPr>
            <a:lvl3pPr marL="914398" indent="0">
              <a:buNone/>
              <a:defRPr sz="1200"/>
            </a:lvl3pPr>
            <a:lvl4pPr marL="1371599" indent="0">
              <a:buNone/>
              <a:defRPr sz="1000"/>
            </a:lvl4pPr>
            <a:lvl5pPr marL="1828798" indent="0">
              <a:buNone/>
              <a:defRPr sz="1000"/>
            </a:lvl5pPr>
            <a:lvl6pPr marL="2285998" indent="0">
              <a:buNone/>
              <a:defRPr sz="1000"/>
            </a:lvl6pPr>
            <a:lvl7pPr marL="2743197" indent="0">
              <a:buNone/>
              <a:defRPr sz="1000"/>
            </a:lvl7pPr>
            <a:lvl8pPr marL="3200396" indent="0">
              <a:buNone/>
              <a:defRPr sz="1000"/>
            </a:lvl8pPr>
            <a:lvl9pPr marL="365759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399"/>
            </a:lvl3pPr>
            <a:lvl4pPr marL="1371599" indent="0">
              <a:buNone/>
              <a:defRPr sz="2000"/>
            </a:lvl4pPr>
            <a:lvl5pPr marL="1828798" indent="0">
              <a:buNone/>
              <a:defRPr sz="2000"/>
            </a:lvl5pPr>
            <a:lvl6pPr marL="2285998" indent="0">
              <a:buNone/>
              <a:defRPr sz="2000"/>
            </a:lvl6pPr>
            <a:lvl7pPr marL="2743197" indent="0">
              <a:buNone/>
              <a:defRPr sz="2000"/>
            </a:lvl7pPr>
            <a:lvl8pPr marL="3200396" indent="0">
              <a:buNone/>
              <a:defRPr sz="2000"/>
            </a:lvl8pPr>
            <a:lvl9pPr marL="3657597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1"/>
            </a:lvl1pPr>
            <a:lvl2pPr marL="457199" indent="0">
              <a:buNone/>
              <a:defRPr sz="1399"/>
            </a:lvl2pPr>
            <a:lvl3pPr marL="914398" indent="0">
              <a:buNone/>
              <a:defRPr sz="1200"/>
            </a:lvl3pPr>
            <a:lvl4pPr marL="1371599" indent="0">
              <a:buNone/>
              <a:defRPr sz="1000"/>
            </a:lvl4pPr>
            <a:lvl5pPr marL="1828798" indent="0">
              <a:buNone/>
              <a:defRPr sz="1000"/>
            </a:lvl5pPr>
            <a:lvl6pPr marL="2285998" indent="0">
              <a:buNone/>
              <a:defRPr sz="1000"/>
            </a:lvl6pPr>
            <a:lvl7pPr marL="2743197" indent="0">
              <a:buNone/>
              <a:defRPr sz="1000"/>
            </a:lvl7pPr>
            <a:lvl8pPr marL="3200396" indent="0">
              <a:buNone/>
              <a:defRPr sz="1000"/>
            </a:lvl8pPr>
            <a:lvl9pPr marL="365759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149DD-C801-4B51-9E4F-FA3FEA2EA61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75D47-CED3-449C-8CCC-913D767899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7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9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8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7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8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7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7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6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gif"/><Relationship Id="rId7" Type="http://schemas.openxmlformats.org/officeDocument/2006/relationships/image" Target="../media/image33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gif"/><Relationship Id="rId7" Type="http://schemas.openxmlformats.org/officeDocument/2006/relationships/image" Target="../media/image33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3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532394" y="143194"/>
            <a:ext cx="5307011" cy="5321449"/>
            <a:chOff x="2532394" y="143193"/>
            <a:chExt cx="5307011" cy="5321449"/>
          </a:xfrm>
        </p:grpSpPr>
        <p:sp>
          <p:nvSpPr>
            <p:cNvPr id="9" name="Plaque 8"/>
            <p:cNvSpPr/>
            <p:nvPr/>
          </p:nvSpPr>
          <p:spPr>
            <a:xfrm>
              <a:off x="2535885" y="161122"/>
              <a:ext cx="5303520" cy="5303520"/>
            </a:xfrm>
            <a:prstGeom prst="plaque">
              <a:avLst>
                <a:gd name="adj" fmla="val 4518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laque 9"/>
            <p:cNvSpPr/>
            <p:nvPr/>
          </p:nvSpPr>
          <p:spPr>
            <a:xfrm rot="2476195">
              <a:off x="2532394" y="170390"/>
              <a:ext cx="5303520" cy="5292937"/>
            </a:xfrm>
            <a:prstGeom prst="plaque">
              <a:avLst>
                <a:gd name="adj" fmla="val 4518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laque 10"/>
            <p:cNvSpPr/>
            <p:nvPr/>
          </p:nvSpPr>
          <p:spPr>
            <a:xfrm rot="4005703">
              <a:off x="2574150" y="193927"/>
              <a:ext cx="5303520" cy="5202052"/>
            </a:xfrm>
            <a:prstGeom prst="plaque">
              <a:avLst>
                <a:gd name="adj" fmla="val 4518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Oval 12"/>
          <p:cNvSpPr/>
          <p:nvPr/>
        </p:nvSpPr>
        <p:spPr>
          <a:xfrm>
            <a:off x="2825610" y="527683"/>
            <a:ext cx="4800601" cy="4800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957119" y="391326"/>
            <a:ext cx="4444055" cy="4685684"/>
          </a:xfrm>
          <a:prstGeom prst="ellipse">
            <a:avLst/>
          </a:prstGeom>
          <a:pattFill prst="pct70">
            <a:fgClr>
              <a:srgbClr val="00FFFF"/>
            </a:fgClr>
            <a:bgClr>
              <a:schemeClr val="bg1"/>
            </a:bgClr>
          </a:pattFill>
          <a:effectLst>
            <a:outerShdw blurRad="152400" algn="b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003740" y="478953"/>
            <a:ext cx="4275700" cy="45104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/>
          <p:cNvSpPr/>
          <p:nvPr/>
        </p:nvSpPr>
        <p:spPr>
          <a:xfrm rot="16200000">
            <a:off x="2998612" y="560030"/>
            <a:ext cx="4261104" cy="4261106"/>
          </a:xfrm>
          <a:prstGeom prst="pie">
            <a:avLst>
              <a:gd name="adj1" fmla="val 10707111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Oswald"/>
            </a:endParaRPr>
          </a:p>
        </p:txBody>
      </p:sp>
      <p:sp>
        <p:nvSpPr>
          <p:cNvPr id="4" name="Pie 3"/>
          <p:cNvSpPr/>
          <p:nvPr/>
        </p:nvSpPr>
        <p:spPr>
          <a:xfrm>
            <a:off x="3072957" y="614149"/>
            <a:ext cx="4996658" cy="4397466"/>
          </a:xfrm>
          <a:prstGeom prst="pie">
            <a:avLst>
              <a:gd name="adj1" fmla="val 10707111"/>
              <a:gd name="adj2" fmla="val 16200000"/>
            </a:avLst>
          </a:prstGeom>
          <a:gradFill>
            <a:gsLst>
              <a:gs pos="23000">
                <a:srgbClr val="00FFF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w"/>
            </a:endParaRPr>
          </a:p>
        </p:txBody>
      </p:sp>
      <p:sp>
        <p:nvSpPr>
          <p:cNvPr id="7" name="Pie 6"/>
          <p:cNvSpPr/>
          <p:nvPr/>
        </p:nvSpPr>
        <p:spPr>
          <a:xfrm flipH="1" flipV="1">
            <a:off x="3011036" y="564336"/>
            <a:ext cx="4261104" cy="4261104"/>
          </a:xfrm>
          <a:prstGeom prst="pie">
            <a:avLst>
              <a:gd name="adj1" fmla="val 10707111"/>
              <a:gd name="adj2" fmla="val 162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Pie 4"/>
          <p:cNvSpPr/>
          <p:nvPr/>
        </p:nvSpPr>
        <p:spPr>
          <a:xfrm rot="5400000">
            <a:off x="3057095" y="639276"/>
            <a:ext cx="4261104" cy="4261104"/>
          </a:xfrm>
          <a:prstGeom prst="pie">
            <a:avLst>
              <a:gd name="adj1" fmla="val 10707111"/>
              <a:gd name="adj2" fmla="val 16200000"/>
            </a:avLst>
          </a:prstGeom>
          <a:gradFill>
            <a:gsLst>
              <a:gs pos="27000">
                <a:srgbClr val="451B4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99928" y="2552677"/>
            <a:ext cx="5359021" cy="694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Enter le tither he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75614" y="2823326"/>
            <a:ext cx="212168" cy="9416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82205" y="2848020"/>
            <a:ext cx="500840" cy="887029"/>
            <a:chOff x="1782204" y="2848019"/>
            <a:chExt cx="500839" cy="887029"/>
          </a:xfrm>
          <a:solidFill>
            <a:schemeClr val="accent3"/>
          </a:solidFill>
        </p:grpSpPr>
        <p:sp>
          <p:nvSpPr>
            <p:cNvPr id="18" name="Right Triangle 17"/>
            <p:cNvSpPr/>
            <p:nvPr/>
          </p:nvSpPr>
          <p:spPr>
            <a:xfrm rot="10800000">
              <a:off x="1834324" y="2848019"/>
              <a:ext cx="440874" cy="50083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/>
            <p:nvPr/>
          </p:nvSpPr>
          <p:spPr>
            <a:xfrm rot="16200000">
              <a:off x="1812187" y="3264191"/>
              <a:ext cx="440874" cy="50083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 flipH="1">
            <a:off x="7904534" y="2631271"/>
            <a:ext cx="524762" cy="1099659"/>
            <a:chOff x="1875016" y="4036218"/>
            <a:chExt cx="524763" cy="1099659"/>
          </a:xfrm>
          <a:solidFill>
            <a:schemeClr val="accent3"/>
          </a:solidFill>
        </p:grpSpPr>
        <p:sp>
          <p:nvSpPr>
            <p:cNvPr id="20" name="Right Triangle 19"/>
            <p:cNvSpPr/>
            <p:nvPr/>
          </p:nvSpPr>
          <p:spPr>
            <a:xfrm rot="10800000">
              <a:off x="1969349" y="4036218"/>
              <a:ext cx="430430" cy="59536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Triangle 20"/>
            <p:cNvSpPr/>
            <p:nvPr/>
          </p:nvSpPr>
          <p:spPr>
            <a:xfrm rot="16200000">
              <a:off x="1857462" y="4629347"/>
              <a:ext cx="524084" cy="4889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7764818" y="2807321"/>
            <a:ext cx="163772" cy="819292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Triangle 21"/>
          <p:cNvSpPr/>
          <p:nvPr/>
        </p:nvSpPr>
        <p:spPr>
          <a:xfrm flipH="1" flipV="1">
            <a:off x="7795003" y="3642055"/>
            <a:ext cx="171778" cy="17775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Triangle 22"/>
          <p:cNvSpPr/>
          <p:nvPr/>
        </p:nvSpPr>
        <p:spPr>
          <a:xfrm flipH="1" flipV="1">
            <a:off x="2185121" y="3734526"/>
            <a:ext cx="171778" cy="17775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/>
          <p:cNvSpPr/>
          <p:nvPr/>
        </p:nvSpPr>
        <p:spPr>
          <a:xfrm flipH="1">
            <a:off x="2322691" y="2543558"/>
            <a:ext cx="142863" cy="2637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Triangle 24"/>
          <p:cNvSpPr/>
          <p:nvPr/>
        </p:nvSpPr>
        <p:spPr>
          <a:xfrm flipH="1">
            <a:off x="7809470" y="2392821"/>
            <a:ext cx="131632" cy="2246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25909" y="1851288"/>
            <a:ext cx="482824" cy="76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99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4685075" y="1800275"/>
            <a:ext cx="456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399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30514" y="2874030"/>
            <a:ext cx="49539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99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sz="2399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03468" y="3052831"/>
            <a:ext cx="510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en-US" sz="2399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92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5" grpId="2" animBg="1"/>
      <p:bldP spid="16" grpId="0" animBg="1"/>
      <p:bldP spid="28" grpId="0"/>
      <p:bldP spid="29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24053" y="-58132"/>
            <a:ext cx="7716983" cy="7838848"/>
            <a:chOff x="1346661" y="-1147156"/>
            <a:chExt cx="9526385" cy="9285112"/>
          </a:xfrm>
          <a:scene3d>
            <a:camera prst="isometricOffAxis1Top">
              <a:rot lat="18024782" lon="19212222" rev="2793248"/>
            </a:camera>
            <a:lightRig rig="threePt" dir="t"/>
          </a:scene3d>
        </p:grpSpPr>
        <p:sp>
          <p:nvSpPr>
            <p:cNvPr id="2" name="Oval 1"/>
            <p:cNvSpPr/>
            <p:nvPr/>
          </p:nvSpPr>
          <p:spPr>
            <a:xfrm>
              <a:off x="4583151" y="1951463"/>
              <a:ext cx="3245004" cy="310003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3541222" y="831274"/>
              <a:ext cx="5268242" cy="5403272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1346661" y="-1147156"/>
              <a:ext cx="9526385" cy="9285112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023627" y="2272994"/>
              <a:ext cx="2291573" cy="2282381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845425" y="-615141"/>
              <a:ext cx="8429106" cy="8254334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427315" y="-133004"/>
              <a:ext cx="7365077" cy="7348451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909456" y="365759"/>
              <a:ext cx="6367548" cy="6317673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114800" y="1527717"/>
              <a:ext cx="4226312" cy="4081346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36" y="3711518"/>
            <a:ext cx="440677" cy="4406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73" y="3462613"/>
            <a:ext cx="497808" cy="4978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23" y="3983297"/>
            <a:ext cx="484834" cy="4848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20204"/>
              </a:clrFrom>
              <a:clrTo>
                <a:srgbClr val="0202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849" y="3462613"/>
            <a:ext cx="548152" cy="5481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07" y="4338485"/>
            <a:ext cx="565829" cy="5658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3E0101"/>
              </a:clrFrom>
              <a:clrTo>
                <a:srgbClr val="3E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059" y="3170126"/>
            <a:ext cx="1190176" cy="11366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90806"/>
              </a:clrFrom>
              <a:clrTo>
                <a:srgbClr val="0908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26" y="4428558"/>
            <a:ext cx="808977" cy="6471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8967" y="4880843"/>
            <a:ext cx="558832" cy="565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2" y="4657866"/>
            <a:ext cx="663654" cy="6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2639 L 8.33333E-7 0.02662 L 0.00794 0.02778 C 0.0112 0.02824 0.01445 0.02847 0.01758 0.02917 C 0.01836 0.0294 0.01914 0.03032 0.01992 0.03056 C 0.02122 0.03125 0.02266 0.03148 0.02396 0.03194 C 0.02552 0.03287 0.02708 0.03403 0.02878 0.03495 C 0.02982 0.03542 0.03086 0.03634 0.0319 0.03634 C 0.05026 0.03681 0.06862 0.03634 0.08698 0.03634 L 0.08698 0.03657 L 0.08698 0.03634 C 0.09154 0.03588 0.09609 0.03611 0.10052 0.03495 C 0.1013 0.03472 0.10156 0.03287 0.10221 0.03194 C 0.10286 0.03102 0.10378 0.03032 0.10456 0.02917 C 0.10521 0.02824 0.1056 0.02708 0.10612 0.02639 C 0.10716 0.02523 0.10833 0.02454 0.10937 0.02338 C 0.12044 0.01157 0.11055 0.02245 0.11575 0.01505 C 0.11654 0.01389 0.11745 0.01319 0.1181 0.01204 C 0.1207 0.00833 0.11888 0.00995 0.12135 0.00509 C 0.12253 0.00255 0.12396 0.00023 0.12526 -0.00208 L 0.12773 -0.00625 C 0.12825 -0.00926 0.12891 -0.01204 0.1293 -0.01482 C 0.12956 -0.01667 0.12982 -0.01875 0.13008 -0.0206 C 0.1306 -0.02338 0.13177 -0.02894 0.13177 -0.0287 C 0.13138 -0.03032 0.13112 -0.03194 0.13086 -0.03333 C 0.1306 -0.03519 0.13073 -0.03727 0.13008 -0.03889 C 0.12747 -0.04653 0.12578 -0.04398 0.12213 -0.05023 C 0.11888 -0.05602 0.11914 -0.05648 0.11497 -0.06019 C 0.11419 -0.06088 0.11341 -0.06157 0.1125 -0.06157 L 0.0263 -0.06296 C 0.01914 -0.0625 0.01198 -0.06273 0.00482 -0.06157 C 0.00312 -0.06134 0.00156 -0.05972 8.33333E-7 -0.0588 C -0.00573 -0.05532 0.00143 -0.05949 -0.0056 -0.05602 C -0.00638 -0.05556 -0.00716 -0.05509 -0.00794 -0.05463 C -0.00872 -0.05324 -0.00964 -0.05185 -0.01042 -0.05023 C -0.01159 -0.04769 -0.01354 -0.0419 -0.01354 -0.04167 C -0.0138 -0.03982 -0.01419 -0.03796 -0.01432 -0.03611 C -0.0155 -0.02454 -0.01615 -0.00787 -0.01432 0.00231 C -0.0138 0.00556 -0.01094 0.00556 -0.00964 0.00787 C -0.00872 0.00926 -0.00807 0.01088 -0.00716 0.01204 C -0.00547 0.01481 -0.00352 0.0169 -0.00156 0.01921 C 0.0013 0.02708 -0.00169 0.0206 0.00325 0.02639 C 0.00768 0.03171 0.00143 0.02685 0.00716 0.03194 C 0.00807 0.03264 0.01211 0.03472 0.01276 0.03495 C 0.01458 0.03518 0.01654 0.03495 0.01836 0.03495 L 0.01836 0.03518 L 0.01198 0.03056 " pathEditMode="relative" rAng="0" ptsTypes="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-39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01 0.06574 L -0.06901 0.06597 C -0.06875 0.07222 -0.06914 0.07893 -0.06823 0.08541 C -0.06797 0.0875 -0.06666 0.08819 -0.06588 0.08981 C -0.06523 0.09097 -0.06484 0.09259 -0.06432 0.09398 C -0.0638 0.09513 -0.06315 0.09583 -0.06263 0.09675 C -0.06015 0.10231 -0.06211 0.10023 -0.05872 0.10532 C -0.05794 0.10648 -0.05703 0.10717 -0.05625 0.1081 C -0.05521 0.10995 -0.05455 0.11342 -0.05312 0.11388 C -0.05052 0.11481 -0.04765 0.11504 -0.04518 0.11666 C -0.04166 0.11875 -0.04362 0.11782 -0.03958 0.11944 C -0.0388 0.12037 -0.03802 0.12175 -0.03711 0.12245 C -0.03281 0.12592 -0.03268 0.12476 -0.02838 0.12662 C -0.0276 0.12685 -0.02682 0.12777 -0.02604 0.128 C -0.022 0.1287 -0.01797 0.1287 -0.01406 0.12939 C -0.00221 0.13125 -0.01198 0.12986 -0.00442 0.13217 C -0.0026 0.13287 -0.00078 0.1331 0.00118 0.13379 L 0.06094 0.13217 C 0.06341 0.13217 0.06758 0.12916 0.06979 0.128 C 0.07058 0.12754 0.07123 0.12685 0.07214 0.12662 L 0.0793 0.12523 C 0.08138 0.1243 0.0836 0.12361 0.08568 0.12245 C 0.08646 0.12175 0.08724 0.12129 0.08802 0.12083 C 0.0892 0.12037 0.09024 0.12013 0.09128 0.11944 C 0.09284 0.11875 0.0944 0.11712 0.0961 0.11666 L 0.1017 0.11527 C 0.10248 0.11481 0.10326 0.11412 0.10404 0.11388 C 0.10521 0.11319 0.11068 0.11111 0.11276 0.10949 C 0.11966 0.10439 0.11276 0.10856 0.11836 0.10532 L 0.12162 0.09976 C 0.1224 0.09814 0.12305 0.09652 0.12396 0.09537 C 0.12474 0.09444 0.12565 0.09375 0.12631 0.09259 C 0.12722 0.0912 0.12787 0.08958 0.12878 0.08842 C 0.13125 0.08449 0.13243 0.08425 0.13438 0.07986 C 0.14063 0.0655 0.13516 0.07569 0.1392 0.06851 C 0.13881 0.05902 0.13933 0.04953 0.13828 0.04004 C 0.13815 0.03865 0.13672 0.03935 0.13594 0.03865 C 0.13503 0.03796 0.13438 0.0368 0.1336 0.03587 C 0.13125 0.03356 0.12995 0.0331 0.128 0.03032 C 0.12683 0.02847 0.12591 0.02615 0.12474 0.02453 C 0.12162 0.0199 0.12006 0.01898 0.1168 0.01597 C 0.11654 0.01458 0.11628 0.01319 0.11602 0.0118 C 0.11576 0.00995 0.11589 0.00763 0.11524 0.00625 C 0.11472 0.00509 0.11354 0.00509 0.11276 0.00462 C 0.11172 0.00324 0.11081 0.00162 0.10964 0.00046 C 0.10782 -0.00116 0.10586 -0.00232 0.10404 -0.00371 C 0.10248 -0.0051 0.10091 -0.00672 0.09922 -0.00811 C 0.09792 -0.00903 0.09649 -0.00973 0.09532 -0.01088 C 0.0944 -0.01158 0.09375 -0.01297 0.09284 -0.01366 C 0.0862 -0.01945 0.09493 -0.00973 0.08802 -0.01783 L -0.00364 -0.01644 C -0.00455 -0.01644 -0.00521 -0.01551 -0.00612 -0.01505 C -0.00716 -0.01459 -0.0082 -0.01436 -0.00924 -0.01366 C -0.0108 -0.01274 -0.01237 -0.01135 -0.01406 -0.01088 C -0.0164 -0.01019 -0.02148 -0.00903 -0.02356 -0.00672 C -0.02435 -0.00556 -0.02513 -0.0044 -0.02604 -0.00371 C -0.02747 -0.00255 -0.02916 -0.00186 -0.03073 -0.00093 L -0.04036 0.00462 C -0.04635 0.00833 -0.03893 0.00347 -0.04518 0.00902 C -0.04674 0.01041 -0.05013 0.01134 -0.05156 0.0118 C -0.05312 0.01226 -0.05468 0.01273 -0.05625 0.01319 C -0.06315 0.02129 -0.05442 0.01157 -0.06106 0.01759 C -0.06198 0.01828 -0.06276 0.01921 -0.06354 0.02037 C -0.06406 0.02106 -0.06445 0.02245 -0.0651 0.02314 C -0.06575 0.02384 -0.06666 0.02407 -0.06744 0.02453 C -0.06797 0.02592 -0.06862 0.02731 -0.06901 0.02893 C -0.0694 0.03009 -0.0694 0.03171 -0.06992 0.0331 C -0.07031 0.03425 -0.07096 0.03472 -0.07148 0.03587 C -0.07474 0.04375 -0.07422 0.04212 -0.07539 0.04861 C -0.07513 0.05856 -0.07591 0.06875 -0.07461 0.07847 C -0.07448 0.08032 -0.07239 0.07893 -0.07148 0.07986 C -0.07083 0.08032 -0.07031 0.08171 -0.06992 0.08263 C -0.06927 0.08402 -0.06875 0.08541 -0.06823 0.0868 C -0.06784 0.08819 -0.0681 0.09004 -0.06744 0.0912 C -0.06692 0.09212 -0.06588 0.09189 -0.0651 0.09259 C -0.06393 0.09351 -0.06289 0.09421 -0.06185 0.09537 C -0.0608 0.09675 -0.05989 0.09861 -0.05872 0.09976 C -0.05794 0.10046 -0.05703 0.10046 -0.05625 0.10115 C -0.05286 0.10416 -0.05325 0.1037 -0.05156 0.10671 L -0.05156 0.1081 " pathEditMode="relative" rAng="0" ptsTypes="AAAAAAAAAAAAAAAAAAAAAAAAA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1" y="-7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00278 L -0.00235 0.00301 C -0.00013 0.00463 0.00195 0.00625 0.00403 0.00834 C 0.00898 0.0132 0.00377 0.00949 0.00963 0.01412 C 0.01041 0.01459 0.01119 0.01505 0.01211 0.01551 C 0.01393 0.01644 0.01575 0.01736 0.01757 0.01829 C 0.01849 0.01875 0.01927 0.01945 0.02005 0.01968 C 0.02135 0.02037 0.02265 0.02061 0.02395 0.02107 C 0.02565 0.02199 0.02708 0.02385 0.02877 0.02408 L 0.05351 0.02547 C 0.06809 0.03056 0.05911 0.02801 0.09101 0.02547 C 0.09192 0.02524 0.09257 0.02431 0.09349 0.02408 C 0.09583 0.02338 0.09817 0.02315 0.10065 0.02246 C 0.10546 0.0213 0.10325 0.02153 0.10703 0.01968 C 0.10807 0.01922 0.10911 0.01875 0.11015 0.01829 C 0.11093 0.01783 0.11171 0.0169 0.11263 0.0169 C 0.12187 0.01598 0.13125 0.01598 0.14049 0.01551 C 0.15338 0.00973 0.13502 0.01852 0.14609 0.01111 C 0.14739 0.01042 0.14869 0.01042 0.15013 0.00973 C 0.15117 0.00926 0.15221 0.00903 0.15325 0.00834 C 0.15481 0.00741 0.15638 0.00579 0.15807 0.00556 L 0.17083 0.00417 C 0.17161 0.00371 0.17239 0.00301 0.17317 0.00278 C 0.17421 0.00209 0.17539 0.00209 0.17643 0.00139 C 0.17708 0.0007 0.17747 -0.00069 0.17799 -0.00162 C 0.17929 -0.00347 0.18072 -0.00509 0.18203 -0.00717 C 0.1901 -0.02152 0.18372 -0.01342 0.18919 -0.0199 C 0.19427 -0.01875 0.20104 -0.01713 0.20586 -0.01713 C 0.20781 -0.01713 0.20963 -0.01805 0.21145 -0.01851 C 0.21197 -0.01944 0.2125 -0.0206 0.21315 -0.02129 C 0.2138 -0.02245 0.21484 -0.02291 0.21549 -0.0243 C 0.21614 -0.02546 0.2164 -0.02731 0.21705 -0.02847 C 0.2177 -0.02963 0.21875 -0.03009 0.21953 -0.03125 C 0.22304 -0.0368 0.2233 -0.03796 0.22591 -0.04398 C 0.22773 -0.05764 0.22617 -0.04537 0.22747 -0.07245 C 0.22812 -0.08773 0.22838 -0.08426 0.22981 -0.10069 C 0.23046 -0.1074 0.23086 -0.11389 0.23151 -0.1206 C 0.23086 -0.12199 0.23046 -0.12361 0.22981 -0.12476 C 0.22825 -0.12754 0.22695 -0.12801 0.225 -0.12916 C 0.22447 -0.13009 0.22421 -0.13148 0.22343 -0.13194 C 0.22278 -0.1324 0.21497 -0.13472 0.21471 -0.13472 C 0.21367 -0.13564 0.21263 -0.1368 0.21145 -0.13773 C 0.20703 -0.14051 0.20612 -0.14027 0.20195 -0.14189 C 0.20091 -0.14236 0.19974 -0.14282 0.19869 -0.14328 C 0.19401 -0.14745 0.19661 -0.14537 0.19075 -0.14907 C 0.18997 -0.14953 0.18919 -0.15 0.18841 -0.15046 L 0.18437 -0.15185 C 0.18033 -0.15301 0.17812 -0.15347 0.17395 -0.15463 C 0.17317 -0.15509 0.17239 -0.15532 0.17161 -0.15601 C 0.17096 -0.15671 0.1707 -0.15833 0.17005 -0.15879 C 0.16849 -0.15995 0.16679 -0.15972 0.16523 -0.16041 C 0.1608 -0.1618 0.16002 -0.1625 0.15481 -0.16319 C 0.14843 -0.16389 0.14205 -0.16412 0.13567 -0.16458 L 0.12135 -0.16597 L 0.11497 -0.16736 L 0.10377 -0.17014 C 0.10143 -0.17083 0.09895 -0.17106 0.09661 -0.17152 L 0.06315 -0.17014 C 0.06145 -0.17014 0.05989 -0.16921 0.05833 -0.16875 C 0.05195 -0.16736 0.05195 -0.16805 0.04635 -0.16597 C 0.03359 -0.16134 0.05455 -0.16805 0.03919 -0.16319 C 0.03554 -0.16203 0.0345 -0.16203 0.03125 -0.16041 C 0.02955 -0.15949 0.02799 -0.15833 0.02643 -0.1574 L 0.02161 -0.15463 C 0.02083 -0.15416 0.02005 -0.1537 0.01927 -0.15324 C 0.01731 -0.15231 0.01562 -0.15069 0.01367 -0.15046 C 0.00781 -0.1493 0.00195 -0.14953 -0.00391 -0.14907 C -0.00521 -0.14838 -0.00651 -0.14791 -0.00795 -0.14745 C -0.01107 -0.14699 -0.01433 -0.14722 -0.01745 -0.14606 C -0.01836 -0.14583 -0.02032 -0.13981 -0.02071 -0.13912 C -0.0211 -0.13796 -0.02175 -0.13726 -0.02227 -0.13611 C -0.02305 -0.13449 -0.02357 -0.13194 -0.02461 -0.13055 C -0.02526 -0.12963 -0.02631 -0.12963 -0.02709 -0.12916 C -0.02904 -0.11851 -0.02618 -0.13125 -0.03021 -0.12199 C -0.03073 -0.12083 -0.0306 -0.11898 -0.03099 -0.11782 C -0.03217 -0.11458 -0.03321 -0.11458 -0.03503 -0.11342 C -0.03998 -0.10046 -0.03373 -0.11643 -0.03816 -0.10648 C -0.03881 -0.10509 -0.0392 -0.10347 -0.03985 -0.10208 C -0.04063 -0.10023 -0.04141 -0.09838 -0.04219 -0.09652 L -0.04375 -0.08796 L -0.04454 -0.08379 C -0.04428 -0.07245 -0.04454 -0.06111 -0.04375 -0.04976 C -0.04375 -0.04814 -0.04258 -0.04699 -0.04219 -0.0456 C -0.04011 -0.03819 -0.04297 -0.04398 -0.03985 -0.03842 C -0.03959 -0.03703 -0.03946 -0.03541 -0.03907 -0.03426 C -0.03724 -0.02939 -0.03646 -0.03032 -0.03425 -0.02708 C -0.03164 -0.02314 -0.03243 -0.02268 -0.02943 -0.0199 C -0.02865 -0.01921 -0.02774 -0.01921 -0.02709 -0.01851 C -0.02618 -0.01782 -0.02553 -0.0162 -0.02461 -0.01574 C -0.02227 -0.01412 -0.01368 -0.01296 -0.01263 -0.01296 C -0.00586 -0.00995 -0.0125 -0.01458 -0.00873 -0.00439 C -0.00821 -0.00324 -0.00704 -0.0037 -0.00625 -0.00301 C -0.00547 -0.00231 -0.00482 -0.00092 -0.00391 -0.00023 C -0.00235 0.00116 -0.00079 0.00186 0.00091 0.00278 C 0.00612 0.00579 0.00247 0.00394 0.01211 0.00556 C 0.01263 0.00695 0.01302 0.00857 0.01367 0.00973 C 0.01432 0.01135 0.01536 0.01227 0.01601 0.01412 C 0.01653 0.01528 0.01653 0.0169 0.01679 0.01829 C 0.01979 0.01644 0.01888 0.01829 0.02005 0.01412 L 0.02005 0.01436 " pathEditMode="relative" rAng="0" ptsTypes="AAAAAAAAAAAAAAAAAAAAAAAAAAAAAAAAAAAAAAAAAAAAAAAAAAAAAAAAAAAAAAAAAAAAAAAAAAAAAAAAAAAAAAAAAAAAAAAAAAAA">
                                      <p:cBhvr>
                                        <p:cTn id="10" dur="1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-745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4398 L 0.00209 0.04398 C 0.00287 0.04768 0.00352 0.05162 0.00443 0.05532 C 0.00495 0.05671 0.00547 0.0581 0.00612 0.05949 C 0.00704 0.06157 0.00808 0.06342 0.00925 0.06504 C 0.01081 0.06759 0.01302 0.06921 0.01485 0.07083 L 0.01888 0.07801 C 0.0194 0.07893 0.0198 0.08009 0.02045 0.08078 C 0.02123 0.08171 0.02214 0.0824 0.02279 0.08356 C 0.02344 0.08449 0.02383 0.08564 0.02448 0.08634 C 0.02513 0.0875 0.02605 0.08819 0.02683 0.08935 C 0.02787 0.09074 0.02891 0.09236 0.03008 0.09351 C 0.03073 0.09421 0.03164 0.09444 0.03243 0.0949 C 0.03555 0.10046 0.0323 0.0956 0.03646 0.09907 C 0.03724 0.1 0.03802 0.10115 0.03881 0.10208 C 0.04154 0.10486 0.04167 0.10463 0.0444 0.10625 C 0.04688 0.11064 0.04506 0.10833 0.04922 0.11041 C 0.05469 0.11342 0.04792 0.11018 0.05469 0.11481 C 0.05677 0.1162 0.05847 0.11597 0.06029 0.11759 C 0.0612 0.11828 0.06185 0.1199 0.06276 0.12037 C 0.06485 0.12176 0.06719 0.12152 0.06914 0.12338 C 0.07279 0.12662 0.07227 0.12615 0.07631 0.12893 C 0.07709 0.12939 0.07787 0.12986 0.07865 0.13032 C 0.07982 0.13125 0.08073 0.13263 0.0819 0.1331 C 0.08321 0.13402 0.08451 0.13402 0.08581 0.13472 C 0.08894 0.13588 0.08802 0.13657 0.09141 0.1375 C 0.09414 0.13819 0.09675 0.13842 0.09948 0.13888 C 0.10925 0.14236 0.09675 0.13819 0.11615 0.14166 C 0.11732 0.14189 0.11823 0.14305 0.1194 0.14305 C 0.12357 0.14398 0.12787 0.14398 0.13217 0.14467 L 0.21511 0.14305 C 0.21602 0.14305 0.21667 0.14213 0.21745 0.14166 C 0.2194 0.14097 0.22123 0.14074 0.22305 0.14027 C 0.22383 0.13981 0.22461 0.13935 0.22552 0.13888 C 0.22969 0.13703 0.23204 0.13703 0.23672 0.13611 C 0.23881 0.13564 0.24089 0.13518 0.2431 0.13472 C 0.2444 0.13426 0.24571 0.13356 0.24701 0.1331 C 0.24883 0.13263 0.25079 0.13217 0.25261 0.13171 C 0.25339 0.13125 0.25417 0.13078 0.25495 0.13032 C 0.26524 0.12685 0.25612 0.13101 0.26537 0.12754 C 0.27045 0.12569 0.27058 0.12546 0.27422 0.12338 C 0.275 0.12245 0.27565 0.12106 0.27657 0.12037 C 0.27813 0.11921 0.27995 0.11921 0.28138 0.11759 C 0.28451 0.11388 0.28399 0.11388 0.28855 0.11203 C 0.29037 0.11111 0.29532 0.10902 0.29649 0.10763 C 0.29961 0.10393 0.29792 0.10532 0.30131 0.10347 C 0.30261 0.09629 0.30105 0.10115 0.30443 0.09768 C 0.31224 0.09004 0.30625 0.09351 0.3125 0.09074 C 0.3194 0.0824 0.30847 0.0956 0.31888 0.08217 C 0.32058 0.07986 0.32565 0.075 0.32683 0.07083 C 0.32735 0.06898 0.32774 0.06689 0.32839 0.06504 C 0.3293 0.06296 0.33073 0.0618 0.33164 0.05949 C 0.33269 0.05671 0.33347 0.05347 0.33477 0.05092 C 0.33868 0.04398 0.33672 0.04676 0.34037 0.04236 C 0.34141 0.03958 0.34219 0.03634 0.34362 0.03402 C 0.34506 0.03125 0.34662 0.02893 0.34753 0.02546 C 0.34818 0.02268 0.34922 0.01689 0.34922 0.01689 C 0.34883 0.00509 0.34909 -0.00672 0.34831 -0.01852 C 0.34831 -0.01991 0.34727 -0.02037 0.34675 -0.0213 C 0.34558 -0.02408 0.34467 -0.02709 0.34362 -0.02987 C 0.3431 -0.03125 0.34258 -0.03287 0.34193 -0.03403 C 0.34037 -0.03797 0.33868 -0.04144 0.33724 -0.04537 C 0.33672 -0.04699 0.33633 -0.04885 0.33555 -0.04977 C 0.33464 -0.0507 0.33347 -0.0507 0.33243 -0.05116 C 0.33073 -0.05209 0.32917 -0.05255 0.32761 -0.05394 C 0.325 -0.05625 0.3224 -0.05949 0.31967 -0.06112 C 0.31888 -0.06158 0.31797 -0.06181 0.31719 -0.0625 C 0.31172 -0.06737 0.31836 -0.06389 0.31172 -0.06667 C 0.303 -0.07709 0.31641 -0.06181 0.30612 -0.07107 C 0.3043 -0.07246 0.30313 -0.0757 0.30131 -0.07662 C 0.30052 -0.07709 0.29961 -0.07732 0.29883 -0.07801 C 0.29727 -0.07963 0.29597 -0.08264 0.29414 -0.0838 L 0.28933 -0.08658 C 0.28855 -0.08704 0.28776 -0.08774 0.28698 -0.08797 C 0.28581 -0.08843 0.28477 -0.08889 0.28373 -0.08936 C 0.28243 -0.09028 0.28099 -0.09121 0.27969 -0.09237 C 0.27865 -0.09306 0.27761 -0.09445 0.27657 -0.09514 C 0.27552 -0.09584 0.27435 -0.09607 0.27331 -0.09653 C 0.26784 -0.09931 0.27487 -0.09676 0.26615 -0.09931 C 0.26315 -0.10463 0.26498 -0.10255 0.25821 -0.10371 C 0.24141 -0.10602 0.23607 -0.10649 0.22071 -0.10787 C 0.2142 -0.11181 0.22084 -0.10834 0.20638 -0.11065 C 0.20209 -0.11135 0.19779 -0.1125 0.19362 -0.11343 L 0.13855 -0.11204 C 0.13737 -0.11204 0.13646 -0.11112 0.13529 -0.11065 C 0.13399 -0.11019 0.13269 -0.10949 0.13138 -0.10926 C 0.12865 -0.10857 0.12605 -0.10834 0.12331 -0.10787 C 0.1155 -0.1044 0.12605 -0.1088 0.11146 -0.1051 C 0.11055 -0.10487 0.10977 -0.10394 0.10899 -0.10371 C 0.10326 -0.1007 0.10847 -0.10371 0.10183 -0.1007 C 0.09688 -0.09862 0.10209 -0.10047 0.09701 -0.09653 C 0.09545 -0.09537 0.09375 -0.09514 0.09219 -0.09375 C 0.09115 -0.09283 0.09011 -0.09167 0.08907 -0.09074 C 0.0875 -0.08959 0.08516 -0.08866 0.08347 -0.08797 C 0.08295 -0.08704 0.08256 -0.08588 0.0819 -0.08519 C 0.08086 -0.08426 0.07969 -0.08426 0.07865 -0.0838 C 0.07709 -0.08287 0.07552 -0.08195 0.07396 -0.08102 L 0.07149 -0.0794 L 0.06914 -0.07801 C 0.06381 -0.06875 0.0737 -0.08542 0.06276 -0.07246 C 0.05899 -0.06783 0.06185 -0.07061 0.05717 -0.06806 C 0.05547 -0.06737 0.05404 -0.06598 0.05235 -0.06528 C 0.04766 -0.0632 0.05026 -0.06412 0.0444 -0.0625 C 0.03282 -0.05556 0.04727 -0.06366 0.03321 -0.05834 C 0.03151 -0.05764 0.02839 -0.05533 0.02839 -0.05533 C 0.02709 -0.05348 0.02579 -0.05162 0.02448 -0.04977 C 0.02292 -0.04769 0.02123 -0.04607 0.01967 -0.04399 C 0.01576 -0.03889 0.01771 -0.04051 0.01407 -0.03843 C 0.01368 -0.0375 0.0099 -0.02963 0.00925 -0.02709 C 0.0086 -0.02431 0.00821 -0.0213 0.00769 -0.01852 L 0.00612 -0.00996 L 0.00534 -0.00579 C 0.00469 0.00509 0.00469 0.0162 0.00365 0.02685 C 0.00339 0.02986 0.00222 0.04259 0.00209 0.04537 C 0.00196 0.05092 0.00209 0.05671 0.00209 0.06226 " pathEditMode="relative" ptsTypes="AAAAAAAAAAAAAAAAAAAAAAAAAAAAAAAAAAAAAAAAAAAAAAAAAAAAAAAAAAAAAAAAAAAAAAAAAAAAAAAAAAAAAAAAAAAAAAAAAAAAAAAAAAAAAAAAAAA">
                                      <p:cBhvr>
                                        <p:cTn id="12" dur="1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-1.875E-6 0.00023 C 0.00222 -0.00139 0.0043 -0.00301 0.00638 -0.0044 C 0.00742 -0.00486 0.0086 -0.00532 0.00964 -0.00578 C 0.01042 -0.00625 0.0112 -0.00671 0.01198 -0.00717 C 0.01302 -0.00764 0.01419 -0.0081 0.01524 -0.00856 C 0.01602 -0.00903 0.0168 -0.00972 0.01758 -0.00995 C 0.02266 -0.01134 0.02774 -0.0118 0.03281 -0.01273 C 0.04154 -0.02315 0.028 -0.00787 0.03841 -0.01713 C 0.03959 -0.01805 0.04037 -0.02014 0.04154 -0.02129 C 0.04232 -0.02199 0.0431 -0.02222 0.04388 -0.02268 C 0.04974 -0.02731 0.0444 -0.0243 0.05026 -0.02708 C 0.06094 -0.03634 0.04766 -0.025 0.05586 -0.03125 C 0.05703 -0.03217 0.05794 -0.03333 0.05912 -0.03403 C 0.06094 -0.03541 0.06289 -0.03588 0.06472 -0.03703 C 0.06628 -0.03773 0.06784 -0.03912 0.06953 -0.03981 C 0.0711 -0.04051 0.07344 -0.04143 0.075 -0.04259 C 0.07617 -0.04352 0.07722 -0.04444 0.07826 -0.04537 C 0.07904 -0.04699 0.07982 -0.04838 0.0806 -0.04977 C 0.08255 -0.05254 0.08841 -0.05787 0.08946 -0.05833 C 0.09102 -0.05903 0.09336 -0.05995 0.09505 -0.06111 C 0.0961 -0.0618 0.09714 -0.06319 0.09818 -0.06389 C 0.11615 -0.07592 0.10209 -0.0662 0.11094 -0.07106 C 0.11263 -0.07199 0.11576 -0.07384 0.11576 -0.07361 C 0.11706 -0.07569 0.11849 -0.07754 0.11979 -0.07963 C 0.12136 -0.08217 0.12266 -0.08588 0.12448 -0.08796 L 0.1293 -0.09375 C 0.13412 -0.10671 0.12617 -0.0868 0.1349 -0.10231 C 0.13555 -0.10324 0.13516 -0.10532 0.13568 -0.10648 C 0.13633 -0.10787 0.13724 -0.10833 0.13802 -0.10926 C 0.13893 -0.11157 0.13985 -0.11481 0.14128 -0.11643 C 0.14701 -0.12338 0.14245 -0.11551 0.1461 -0.12199 C 0.14636 -0.12361 0.14636 -0.12523 0.14688 -0.12639 C 0.1474 -0.12778 0.14844 -0.12824 0.14922 -0.12916 C 0.14987 -0.13009 0.15026 -0.13102 0.15091 -0.13194 C 0.15052 -0.14051 0.15078 -0.14907 0.15 -0.15764 C 0.14948 -0.16342 0.14818 -0.16898 0.14688 -0.17453 C 0.14167 -0.19629 0.14388 -0.18796 0.1405 -0.20023 C 0.14024 -0.20254 0.13998 -0.20486 0.13972 -0.20717 C 0.13919 -0.21088 0.13893 -0.21319 0.13646 -0.21435 C 0.13412 -0.21528 0.13164 -0.21528 0.1293 -0.21574 C 0.12669 -0.21852 0.12396 -0.22129 0.12136 -0.2243 C 0.12057 -0.22523 0.11966 -0.22592 0.11888 -0.22708 C 0.11628 -0.23102 0.11732 -0.23287 0.1125 -0.23565 C 0.10651 -0.23912 0.11393 -0.23426 0.10781 -0.23981 C 0.10703 -0.24051 0.10612 -0.24051 0.10534 -0.2412 C 0.09961 -0.24629 0.10677 -0.2419 0.09974 -0.24699 C 0.09818 -0.24815 0.09662 -0.24884 0.09505 -0.24977 C 0.09414 -0.25023 0.09336 -0.25092 0.09258 -0.25115 C 0.09154 -0.25162 0.0905 -0.25208 0.08946 -0.25254 C 0.08854 -0.25301 0.08789 -0.2537 0.08698 -0.25393 C 0.08568 -0.25463 0.08438 -0.25509 0.08307 -0.25555 C 0.07904 -0.25671 0.07682 -0.25717 0.07266 -0.25833 C 0.07188 -0.25879 0.07097 -0.25903 0.07031 -0.25972 C 0.06641 -0.26319 0.06953 -0.26227 0.0655 -0.26389 C 0.06367 -0.26481 0.06094 -0.26528 0.05912 -0.2669 C 0.05821 -0.26759 0.05768 -0.26921 0.05664 -0.26967 C 0.05404 -0.27083 0.05143 -0.2706 0.0487 -0.27106 L 0.04388 -0.27384 C 0.0431 -0.2743 0.04232 -0.275 0.04154 -0.27523 C 0.04024 -0.27569 0.03893 -0.27615 0.0375 -0.27685 C 0.02735 -0.28078 0.04245 -0.27523 0.03034 -0.27963 C 0.02956 -0.28055 0.02891 -0.28171 0.028 -0.2824 C 0.02578 -0.28403 0.01979 -0.28495 0.01836 -0.28518 C 0.01081 -0.28981 0.02188 -0.28356 0.00248 -0.28819 C 0.00078 -0.28842 -0.00065 -0.29074 -0.00234 -0.29097 L -0.02552 -0.29236 C -0.04271 -0.29514 -0.02864 -0.29213 -0.0375 -0.29514 C -0.0444 -0.29768 -0.03997 -0.29537 -0.04466 -0.29791 C -0.05742 -0.29768 -0.08385 -0.29838 -0.1013 -0.29514 C -0.10286 -0.2949 -0.10443 -0.29444 -0.10612 -0.29375 C -0.11002 -0.29213 -0.11237 -0.28935 -0.1164 -0.28819 C -0.11953 -0.28727 -0.12278 -0.28703 -0.12604 -0.28657 L -0.14752 -0.28379 C -0.14935 -0.28287 -0.15117 -0.28171 -0.15312 -0.28102 C -0.15495 -0.28032 -0.1569 -0.28032 -0.15872 -0.27963 C -0.16015 -0.27893 -0.16133 -0.27754 -0.16276 -0.27685 C -0.16354 -0.27615 -0.16432 -0.27546 -0.1651 -0.27523 C -0.17122 -0.27407 -0.18112 -0.27338 -0.18828 -0.27106 C -0.18958 -0.2706 -0.19245 -0.26921 -0.19388 -0.26828 C -0.1957 -0.2669 -0.19752 -0.26504 -0.19935 -0.26389 C -0.20065 -0.26319 -0.20208 -0.26319 -0.20338 -0.2625 C -0.20521 -0.2618 -0.20716 -0.26065 -0.20898 -0.25972 C -0.21002 -0.25926 -0.21107 -0.25879 -0.21211 -0.25833 C -0.21302 -0.2574 -0.21367 -0.25625 -0.21458 -0.25555 C -0.21575 -0.2544 -0.21914 -0.25301 -0.22018 -0.25254 C -0.22096 -0.25162 -0.22187 -0.25092 -0.22252 -0.24977 C -0.22318 -0.24861 -0.22344 -0.24653 -0.22409 -0.2456 C -0.22474 -0.24467 -0.22578 -0.24467 -0.22656 -0.24421 C -0.22969 -0.23865 -0.22643 -0.24352 -0.23047 -0.23981 C -0.23216 -0.23842 -0.23424 -0.23541 -0.23528 -0.23287 C -0.23646 -0.23009 -0.23737 -0.22708 -0.23854 -0.2243 C -0.23906 -0.22291 -0.23945 -0.22129 -0.2401 -0.2199 L -0.24245 -0.21574 C -0.24271 -0.21435 -0.24271 -0.2125 -0.24323 -0.21157 C -0.24388 -0.21041 -0.24492 -0.21065 -0.2457 -0.20995 C -0.247 -0.20926 -0.24831 -0.2081 -0.24961 -0.20717 C -0.25286 -0.20532 -0.25338 -0.20602 -0.2569 -0.2044 C -0.25846 -0.2037 -0.26159 -0.20162 -0.26159 -0.20139 C -0.26211 -0.20069 -0.26289 -0.19977 -0.26328 -0.19861 C -0.26406 -0.19606 -0.26588 -0.18565 -0.2664 -0.1831 C -0.26666 -0.18171 -0.26679 -0.18009 -0.26719 -0.17893 L -0.27044 -0.17037 C -0.27239 -0.15949 -0.27135 -0.16458 -0.27357 -0.15463 C -0.275 -0.13981 -0.27513 -0.13981 -0.27513 -0.11782 C -0.27513 -0.10879 -0.27513 -0.09977 -0.27435 -0.09097 C -0.27422 -0.08912 -0.27331 -0.08796 -0.27278 -0.08657 C -0.272 -0.08426 -0.27122 -0.08194 -0.27044 -0.07963 C -0.26927 -0.07639 -0.26823 -0.07338 -0.2664 -0.07106 C -0.26549 -0.06967 -0.26419 -0.06921 -0.26328 -0.06828 C -0.26159 -0.06643 -0.26015 -0.06412 -0.25846 -0.0625 C -0.25742 -0.06157 -0.25625 -0.06065 -0.25521 -0.05972 C -0.25091 -0.05532 -0.25482 -0.0581 -0.25052 -0.05532 C -0.24987 -0.0544 -0.24948 -0.05324 -0.24883 -0.05254 C -0.24297 -0.04629 -0.25013 -0.05694 -0.24414 -0.04838 C -0.24023 -0.04282 -0.24544 -0.04815 -0.23932 -0.0412 C -0.23828 -0.04004 -0.23711 -0.03935 -0.23607 -0.03842 C -0.23528 -0.0375 -0.23463 -0.03611 -0.23372 -0.03565 C -0.23242 -0.03472 -0.23099 -0.03472 -0.22969 -0.03403 C -0.22812 -0.03333 -0.22656 -0.03217 -0.22487 -0.03125 C -0.22383 -0.03078 -0.22278 -0.03032 -0.22174 -0.02986 C -0.22096 -0.0294 -0.22018 -0.0287 -0.2194 -0.02847 C -0.21745 -0.02754 -0.21419 -0.02685 -0.21211 -0.02569 C -0.20872 -0.02338 -0.20547 -0.0199 -0.20182 -0.01852 C -0.20052 -0.01805 -0.19909 -0.01759 -0.19778 -0.01713 C -0.197 -0.01666 -0.19622 -0.01597 -0.19544 -0.01574 C -0.19193 -0.01481 -0.18854 -0.01481 -0.18502 -0.01435 C -0.18268 -0.01389 -0.18021 -0.01342 -0.17786 -0.01273 C -0.1763 -0.0118 -0.17474 -0.01065 -0.17304 -0.00995 C -0.17057 -0.00879 -0.16406 -0.00764 -0.16185 -0.00717 C -0.16028 -0.00671 -0.15872 -0.00625 -0.15716 -0.00578 C -0.15638 -0.00532 -0.1556 -0.00463 -0.15469 -0.0044 C -0.15182 -0.00301 -0.14179 -0.00023 -0.14114 -2.59259E-6 C -0.12096 0.01181 -0.13802 0.00278 -0.08776 0.00417 C -0.07773 0.00857 -0.08229 0.00695 -0.06211 0.00695 C -0.04883 0.00695 -0.03554 0.00602 -0.02226 0.00556 C -0.01224 -0.00046 -0.02838 0.00949 -0.01745 0.00139 C -0.01562 -0.00023 -0.01002 -0.00115 -0.00872 -0.00139 C -0.00547 -0.00231 -0.00234 -0.00347 0.00091 -0.0044 C 0.00274 -0.00486 0.00456 -0.00509 0.00638 -0.00578 C 0.00755 -0.00602 0.0086 -0.00671 0.00964 -0.00717 C 0.01042 -0.00764 0.0112 -0.00833 0.01198 -0.00856 C 0.01446 -0.00926 0.0168 -0.00949 0.01914 -0.00995 C 0.02084 -0.01041 0.0224 -0.01111 0.02396 -0.01134 C 0.03334 -0.01319 0.03334 -0.01273 0.04076 -0.01273 " pathEditMode="relative" rAng="0" ptsTypes="AAAAAAAAAAAAAAAAAAAAAAAAAAAAAAAAAAAAAAAAAAAAAAAAAAAAAAAAAAAAAAAAAAAAAAAAAAAAAAAAAAAAAAAAAAAAAAAAAAAAAAAAAAAAAAAAAAAAAAAAAAAAAAAAAAAAAAAAAAAAAAAAA">
                                      <p:cBhvr>
                                        <p:cTn id="14" dur="2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-1453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4.79167E-6 1.85185E-6 C 0.00234 -0.00139 0.00481 -0.00301 0.00716 -0.00416 C 0.00924 -0.00532 0.01145 -0.00602 0.01354 -0.00717 C 0.01458 -0.00764 0.01575 -0.00764 0.01679 -0.00856 C 0.01835 -0.00995 0.02005 -0.01111 0.02161 -0.01273 C 0.02213 -0.01342 0.02252 -0.01481 0.02317 -0.01551 C 0.02408 -0.01666 0.02539 -0.01736 0.0263 -0.01852 C 0.02773 -0.02014 0.0289 -0.02245 0.03033 -0.02407 C 0.03164 -0.02569 0.03307 -0.02685 0.03437 -0.02824 C 0.04231 -0.03773 0.03697 -0.03333 0.04388 -0.03819 C 0.05 -0.04907 0.04296 -0.03773 0.04869 -0.04398 C 0.04934 -0.04467 0.0496 -0.04606 0.05026 -0.04676 C 0.05156 -0.04815 0.05299 -0.04861 0.05429 -0.04953 C 0.05729 -0.05486 0.05703 -0.05486 0.06223 -0.06088 C 0.0638 -0.06296 0.06523 -0.06574 0.06705 -0.06666 L 0.07018 -0.06805 C 0.07213 -0.07037 0.07395 -0.07268 0.07578 -0.07523 C 0.07643 -0.07592 0.07682 -0.07731 0.07734 -0.07801 C 0.0789 -0.07963 0.08059 -0.08078 0.08216 -0.08217 C 0.08333 -0.08518 0.08489 -0.08981 0.08619 -0.09213 C 0.08802 -0.0956 0.08997 -0.09861 0.09179 -0.10208 C 0.10247 -0.12291 0.08919 -0.09907 0.09739 -0.11342 C 0.09765 -0.11666 0.09765 -0.12014 0.09817 -0.12338 C 0.09843 -0.12592 0.09921 -0.12824 0.09973 -0.13055 C 0.10104 -0.13588 0.10117 -0.13588 0.10299 -0.14028 C 0.10403 -0.15231 0.10455 -0.15347 0.10299 -0.16875 C 0.10286 -0.17014 0.10182 -0.1706 0.1013 -0.17153 C 0.10104 -0.17291 0.10091 -0.17453 0.10052 -0.17592 C 0.09882 -0.18102 0.09726 -0.18264 0.09492 -0.18727 C 0.09283 -0.19143 0.09088 -0.19583 0.08854 -0.2 C 0.08789 -0.20116 0.08697 -0.20162 0.08619 -0.20278 C 0.08372 -0.20648 0.08346 -0.2081 0.08138 -0.21273 C 0.07903 -0.21805 0.07656 -0.22315 0.07421 -0.22824 C 0.07109 -0.23541 0.0733 -0.2331 0.0694 -0.23541 C 0.06223 -0.24815 0.07226 -0.23125 0.0638 -0.24259 C 0.05859 -0.24953 0.0625 -0.24838 0.05585 -0.25532 C 0.05442 -0.25671 0.0526 -0.25671 0.05104 -0.2581 C 0.04635 -0.26227 0.0427 -0.2662 0.0375 -0.26805 C 0.03619 -0.26852 0.03489 -0.26898 0.03346 -0.26944 C 0.03242 -0.26991 0.03138 -0.2706 0.03033 -0.27083 C 0.02877 -0.27153 0.02708 -0.27153 0.02552 -0.27222 C 0.02265 -0.27361 0.01966 -0.275 0.01679 -0.27662 C 0.01601 -0.27685 0.01523 -0.27754 0.01432 -0.27801 C 0.01328 -0.27847 0.01223 -0.27893 0.01119 -0.2794 C 0.00872 -0.28055 0.00507 -0.28333 0.00325 -0.28495 C 0.00234 -0.28588 0.00169 -0.2875 0.00078 -0.28796 C -0.00183 -0.28935 -0.00456 -0.28958 -0.00717 -0.29074 C -0.00886 -0.29143 -0.01029 -0.29305 -0.01198 -0.29352 C -0.02422 -0.29791 -0.00495 -0.2912 -0.0224 -0.29629 C -0.02344 -0.29676 -0.02448 -0.29745 -0.02553 -0.29791 C -0.02761 -0.29838 -0.02982 -0.29861 -0.03191 -0.2993 C -0.04128 -0.30162 -0.03243 -0.29953 -0.04063 -0.30208 C -0.0474 -0.30416 -0.04961 -0.30416 -0.05508 -0.30625 C -0.05977 -0.3081 -0.0586 -0.3081 -0.06459 -0.31203 C -0.06615 -0.31296 -0.06784 -0.31412 -0.06941 -0.31481 C -0.07045 -0.31528 -0.07162 -0.31574 -0.07266 -0.3162 C -0.07396 -0.31713 -0.07527 -0.31805 -0.07657 -0.31898 L -0.15157 -0.31481 L -0.17396 -0.31342 C -0.17852 -0.3125 -0.18295 -0.31134 -0.1875 -0.31065 C -0.19128 -0.30995 -0.19506 -0.31018 -0.1987 -0.30926 C -0.20014 -0.30879 -0.20131 -0.30717 -0.20261 -0.30625 C -0.20756 -0.30324 -0.20678 -0.3037 -0.21146 -0.30208 C -0.21224 -0.30116 -0.2129 -0.3 -0.21381 -0.2993 C -0.21485 -0.29838 -0.21602 -0.29815 -0.21706 -0.29791 C -0.22735 -0.29421 -0.23334 -0.29583 -0.24662 -0.29491 C -0.24922 -0.29398 -0.25183 -0.29305 -0.25456 -0.29213 C -0.25612 -0.29166 -0.25782 -0.29143 -0.25938 -0.29074 C -0.26094 -0.29004 -0.26237 -0.28796 -0.26407 -0.28796 L -0.27852 -0.28657 C -0.27956 -0.28611 -0.2892 -0.28333 -0.29128 -0.28078 C -0.29284 -0.27893 -0.29428 -0.27662 -0.29597 -0.27523 C -0.29701 -0.2743 -0.29818 -0.27453 -0.29922 -0.27361 C -0.30092 -0.27245 -0.30248 -0.27106 -0.30404 -0.26944 C -0.30534 -0.26805 -0.30665 -0.26666 -0.30795 -0.26528 C -0.30886 -0.26435 -0.30951 -0.26296 -0.31042 -0.26227 C -0.31146 -0.26157 -0.31264 -0.2618 -0.31355 -0.26088 C -0.31576 -0.25926 -0.31784 -0.25694 -0.31993 -0.25532 C -0.32266 -0.25324 -0.32514 -0.25231 -0.328 -0.25092 C -0.33295 -0.24514 -0.32735 -0.25139 -0.33516 -0.24398 C -0.33777 -0.24143 -0.3448 -0.23333 -0.34636 -0.23125 C -0.34805 -0.2287 -0.34948 -0.22546 -0.35105 -0.22268 L -0.35352 -0.21828 C -0.3543 -0.2169 -0.35495 -0.21551 -0.35586 -0.21412 C -0.35717 -0.21227 -0.3586 -0.21041 -0.3599 -0.20856 C -0.3612 -0.20625 -0.36237 -0.20347 -0.36381 -0.20139 C -0.36485 -0.2 -0.36602 -0.19977 -0.36706 -0.19861 C -0.37266 -0.19236 -0.36823 -0.19653 -0.37188 -0.19143 C -0.37422 -0.18796 -0.3767 -0.18495 -0.37904 -0.18148 C -0.37982 -0.18032 -0.38047 -0.17847 -0.38139 -0.17731 C -0.38373 -0.1743 -0.38633 -0.17199 -0.38855 -0.16875 C -0.39649 -0.15787 -0.39727 -0.15625 -0.40209 -0.14745 C -0.39753 -0.13518 -0.403 -0.15069 -0.39974 -0.13889 C -0.39571 -0.12477 -0.40079 -0.14653 -0.39662 -0.12893 C -0.3931 -0.11435 -0.39948 -0.13796 -0.39415 -0.11921 C -0.39389 -0.11713 -0.39389 -0.11528 -0.39336 -0.11342 C -0.3931 -0.11227 -0.39219 -0.11157 -0.3918 -0.11065 C -0.38737 -0.10069 -0.39349 -0.11227 -0.38777 -0.10208 C -0.3875 -0.10069 -0.38724 -0.0993 -0.38698 -0.09791 C -0.38633 -0.09352 -0.38607 -0.08935 -0.38542 -0.08518 C -0.38503 -0.0831 -0.38425 -0.08148 -0.38386 -0.0794 C -0.38217 -0.07153 -0.38412 -0.07523 -0.38139 -0.06666 C -0.38073 -0.06458 -0.37969 -0.06296 -0.37904 -0.06088 C -0.37813 -0.05856 -0.37735 -0.05625 -0.37657 -0.05393 C -0.37631 -0.05254 -0.37657 -0.05046 -0.37579 -0.04953 C -0.37435 -0.04815 -0.37266 -0.04884 -0.3711 -0.04815 C -0.36667 -0.04653 -0.37019 -0.04653 -0.36459 -0.04259 C -0.36342 -0.04166 -0.36198 -0.04166 -0.36068 -0.0412 C -0.35964 -0.04028 -0.35847 -0.03935 -0.35743 -0.03819 C -0.35665 -0.0375 -0.35599 -0.03611 -0.35508 -0.03541 C -0.3543 -0.03472 -0.35352 -0.03449 -0.35274 -0.03403 C -0.34402 -0.02361 -0.35743 -0.03889 -0.34714 -0.02986 C -0.34636 -0.02916 -0.3461 -0.02778 -0.34545 -0.02685 C -0.34193 -0.02176 -0.34402 -0.02592 -0.33907 -0.02129 C -0.33737 -0.01967 -0.3362 -0.01666 -0.33438 -0.01551 L -0.32956 -0.01273 C -0.32878 -0.01227 -0.32787 -0.01203 -0.32709 -0.01134 C -0.32605 -0.01041 -0.325 -0.00926 -0.32396 -0.00856 C -0.32292 -0.00787 -0.32175 -0.00764 -0.32071 -0.00717 C -0.31941 -0.00625 -0.3181 -0.00509 -0.3168 -0.00416 C -0.31524 -0.00324 -0.31355 -0.00231 -0.31198 -0.00139 C -0.3086 0.00463 -0.31198 -0.00069 -0.30482 0.00579 C -0.30391 0.00648 -0.30339 0.0081 -0.30235 0.00857 C -0.29948 0.00972 -0.29662 0.00949 -0.29362 0.00996 C -0.24167 0.03542 -0.28724 0.01412 -0.2625 0.02408 C -0.25925 0.02547 -0.25625 0.02824 -0.253 0.02847 L -0.18829 0.02986 C -0.18698 0.03033 -0.18568 0.03056 -0.18438 0.03125 C -0.18269 0.03195 -0.18112 0.03357 -0.17956 0.03403 C -0.17787 0.03449 -0.17631 0.03472 -0.17474 0.03542 C -0.17305 0.03611 -0.16993 0.03843 -0.16993 0.03843 C -0.16459 0.03797 -0.1474 0.03773 -0.13881 0.03542 C -0.13803 0.03519 -0.13724 0.03472 -0.13646 0.03403 C -0.13529 0.03334 -0.13438 0.03125 -0.13321 0.03125 C -0.1181 0.02986 -0.10287 0.03033 -0.08777 0.02986 C -0.08672 0.0294 -0.08568 0.02894 -0.08464 0.02847 C -0.08139 0.02662 -0.07813 0.02454 -0.075 0.02269 L -0.07266 0.0213 C -0.07175 0.02084 -0.0711 0.02014 -0.07019 0.01991 L -0.05508 0.01713 C -0.04935 0.00695 -0.05586 0.01783 -0.05027 0.00996 C -0.04857 0.00764 -0.04857 0.00579 -0.04623 0.00417 C -0.03451 -0.00347 -0.01055 0.00023 -0.00482 1.85185E-6 C -0.00404 -0.00046 -0.00313 -0.00046 -0.00235 -0.00139 C -0.00144 -0.00254 -0.00105 -0.00509 4.79167E-6 -0.00555 C 0.0026 -0.00671 0.00533 -0.00555 0.00794 -0.00555 " pathEditMode="relative" ptsTypes="AAAAAAAAAAAAAAAAAAAAAAAAAAAAAAAAAAAAAAAAAAAAAAAAAAAAAAAAAAAAAAAAAAAAAAAAAAAAAAAAAAAAAAAAAAAAAAAAAAAAAAAAAAAAAAAAAAAAAAAAAAAAAAAAAAAAAAAAAAAAAAAAAAA">
                                      <p:cBhvr>
                                        <p:cTn id="16" dur="2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63 0.11088 L -0.08463 0.11111 C -0.08073 0.11042 -0.07695 0.11042 -0.0733 0.10949 C -0.06692 0.10787 -0.07057 0.10671 -0.06614 0.10532 C -0.0638 0.1044 -0.06119 0.1037 -0.05898 0.10231 C -0.05729 0.10162 -0.05416 0.09954 -0.05416 0.09977 C -0.05234 0.09653 -0.05013 0.09213 -0.04778 0.09097 C -0.04674 0.09051 -0.0457 0.09005 -0.04466 0.08958 C -0.04088 0.08819 -0.04088 0.08866 -0.03737 0.0868 C -0.03385 0.08495 -0.03593 0.08542 -0.03177 0.08403 C -0.0302 0.08333 -0.02864 0.0831 -0.02708 0.08264 C -0.02487 0.08171 -0.02278 0.08009 -0.0207 0.07963 C -0.01653 0.07893 -0.01054 0.07801 -0.00625 0.07685 C -0.00494 0.07662 -0.00364 0.07593 -0.00234 0.07546 C -0.00013 0.075 0.00196 0.07454 0.00404 0.07407 C 0.00508 0.07361 0.00625 0.07315 0.0073 0.07268 C 0.00808 0.07222 0.00886 0.07153 0.00964 0.0713 C 0.01146 0.0706 0.01341 0.07037 0.01524 0.06968 C 0.01576 0.06829 0.01615 0.06667 0.0168 0.06551 C 0.01745 0.06458 0.01849 0.06481 0.01927 0.06412 C 0.02006 0.06343 0.02084 0.06227 0.02162 0.06134 C 0.02227 0.06042 0.02266 0.05926 0.02318 0.05833 C 0.02474 0.05648 0.0267 0.05509 0.028 0.05278 C 0.02956 0.05023 0.02995 0.04884 0.03203 0.04699 C 0.03282 0.04653 0.0336 0.04606 0.03438 0.0456 C 0.0349 0.04468 0.03529 0.04329 0.03594 0.04282 C 0.04024 0.03958 0.0405 0.04375 0.0448 0.03866 C 0.04792 0.03495 0.04623 0.03634 0.04961 0.03403 C 0.05664 0.02407 0.05052 0.03194 0.05677 0.02546 C 0.05756 0.02477 0.05834 0.02338 0.05912 0.02268 C 0.0599 0.02199 0.06081 0.02199 0.06146 0.0213 C 0.06771 0.01574 0.06029 0.0206 0.06628 0.01713 C 0.07383 0.00694 0.06537 0.01713 0.07266 0.01134 C 0.07409 0.01018 0.07526 0.00856 0.0767 0.00718 C 0.07774 0.00602 0.07878 0.00509 0.07982 0.00417 C 0.08112 0.00324 0.08256 0.00255 0.08386 0.00139 C 0.0849 0.00069 0.08594 -0.0007 0.08711 -0.00139 C 0.08802 -0.00208 0.0892 -0.00232 0.09024 -0.00278 C 0.09102 -0.00324 0.0918 -0.0037 0.09258 -0.00417 C 0.09297 -0.00556 0.09297 -0.00741 0.09349 -0.00857 C 0.09453 -0.01111 0.0974 -0.01551 0.0974 -0.01528 C 0.09883 -0.02269 0.09727 -0.01759 0.10065 -0.02269 C 0.10183 -0.02431 0.10378 -0.02824 0.10378 -0.02801 C 0.10482 -0.0338 0.10508 -0.03634 0.10782 -0.0412 C 0.10834 -0.04213 0.10899 -0.04282 0.10938 -0.04398 C 0.11003 -0.04537 0.11042 -0.04676 0.11094 -0.04815 C 0.1125 -0.05232 0.11459 -0.05556 0.11576 -0.05972 C 0.11784 -0.06736 0.11654 -0.06389 0.1198 -0.06968 C 0.12032 -0.07153 0.12058 -0.07384 0.12136 -0.07546 C 0.12201 -0.07662 0.12318 -0.07685 0.1237 -0.07824 C 0.12435 -0.07963 0.12526 -0.08935 0.12539 -0.08958 C 0.12513 -0.11852 0.12644 -0.14769 0.12461 -0.17639 C 0.12435 -0.1794 0.12136 -0.17454 0.1198 -0.17361 L 0.11732 -0.17222 C 0.1142 -0.17315 0.11094 -0.17361 0.10782 -0.175 C 0.10417 -0.17662 0.10638 -0.17847 0.10378 -0.18218 C 0.10313 -0.1831 0.10222 -0.18287 0.10144 -0.18357 C 0.10052 -0.18426 0.09987 -0.18565 0.09896 -0.18634 C 0.09805 -0.18704 0.09688 -0.18704 0.09584 -0.18773 C 0.0875 -0.19329 0.09766 -0.18843 0.08946 -0.1919 C 0.08789 -0.19398 0.08646 -0.19653 0.08464 -0.19769 C 0.08086 -0.2 0.08308 -0.19861 0.07826 -0.20185 C 0.07305 -0.21134 0.08295 -0.19468 0.07188 -0.20764 C 0.06654 -0.21412 0.07331 -0.20648 0.06472 -0.2132 C 0.06237 -0.21505 0.06146 -0.21852 0.05912 -0.2206 C 0.05769 -0.22199 0.05573 -0.22176 0.0543 -0.22338 C 0.05352 -0.22431 0.05287 -0.2257 0.05196 -0.22639 C 0.05078 -0.22708 0.04558 -0.2287 0.0448 -0.22917 C 0.0405 -0.23102 0.0362 -0.23264 0.03203 -0.23472 C 0.02956 -0.23611 0.02735 -0.23843 0.02487 -0.23912 C 0.02136 -0.24005 0.0142 -0.24167 0.0112 -0.24329 L 0.00651 -0.24607 C 0.00131 -0.25301 0.00508 -0.24861 -0.00234 -0.25463 C -0.00338 -0.25556 -0.00429 -0.25718 -0.00547 -0.25741 C -0.00976 -0.25857 -0.01406 -0.25833 -0.01823 -0.25903 C -0.02461 -0.25972 -0.02942 -0.26088 -0.0358 -0.2632 C -0.03711 -0.26366 -0.03854 -0.26389 -0.03984 -0.26458 C -0.04244 -0.26597 -0.05755 -0.27546 -0.0582 -0.27593 L -0.07656 -0.29306 C -0.07812 -0.29445 -0.07968 -0.29583 -0.08125 -0.29722 C -0.08242 -0.29815 -0.08333 -0.29977 -0.08463 -0.3 L -0.08932 -0.30139 C -0.09388 -0.29884 -0.08971 -0.30208 -0.09323 -0.29722 C -0.09479 -0.29514 -0.09674 -0.29398 -0.09804 -0.29167 C -0.09987 -0.28843 -0.09974 -0.2875 -0.10286 -0.28727 C -0.11966 -0.28588 -0.17604 -0.28472 -0.18424 -0.28449 C -0.18737 -0.28403 -0.19062 -0.28333 -0.19375 -0.2831 C -0.19987 -0.28241 -0.20599 -0.28241 -0.21211 -0.28171 C -0.21302 -0.28148 -0.21367 -0.28032 -0.21458 -0.28032 C -0.21966 -0.27894 -0.22395 -0.27917 -0.2289 -0.27732 C -0.23086 -0.27662 -0.23255 -0.27546 -0.2345 -0.27454 C -0.2358 -0.27384 -0.23711 -0.27361 -0.23854 -0.27315 C -0.24036 -0.27222 -0.24218 -0.27107 -0.24401 -0.27037 C -0.24622 -0.26921 -0.2483 -0.26875 -0.25039 -0.26736 C -0.2513 -0.2669 -0.25195 -0.2662 -0.25286 -0.26597 C -0.25494 -0.26528 -0.25716 -0.26505 -0.25924 -0.26458 C -0.26875 -0.25787 -0.25677 -0.26574 -0.26875 -0.26042 C -0.27018 -0.25972 -0.27148 -0.25833 -0.27278 -0.25741 C -0.27409 -0.25671 -0.27552 -0.25671 -0.27682 -0.25602 C -0.28307 -0.2537 -0.27721 -0.25509 -0.28711 -0.25185 C -0.29257 -0.25 -0.29752 -0.24977 -0.30312 -0.24907 C -0.31979 -0.24375 -0.31211 -0.24537 -0.3263 -0.24329 C -0.33255 -0.24097 -0.32903 -0.24306 -0.33659 -0.23634 L -0.33659 -0.23611 C -0.33945 -0.23449 -0.34101 -0.2338 -0.34375 -0.23056 C -0.34974 -0.22338 -0.34284 -0.22824 -0.34856 -0.22477 C -0.35442 -0.21782 -0.35013 -0.22269 -0.36289 -0.21482 C -0.36458 -0.21366 -0.36627 -0.21343 -0.3677 -0.21181 C -0.37109 -0.20787 -0.36914 -0.20949 -0.3733 -0.20764 C -0.37409 -0.20671 -0.37487 -0.20556 -0.37578 -0.20486 C -0.3776 -0.20301 -0.38007 -0.20185 -0.38216 -0.20046 C -0.38346 -0.19861 -0.38476 -0.19676 -0.38606 -0.19491 C -0.38971 -0.19005 -0.39192 -0.18727 -0.3957 -0.18357 C -0.39674 -0.18241 -0.39778 -0.18148 -0.39882 -0.18056 C -0.39961 -0.18009 -0.40039 -0.17963 -0.4013 -0.17917 C -0.40286 -0.1706 -0.40117 -0.1787 -0.4052 -0.16644 C -0.40599 -0.16412 -0.40677 -0.16157 -0.40768 -0.15926 C -0.40833 -0.15741 -0.40898 -0.15509 -0.41002 -0.1537 C -0.41067 -0.15278 -0.41159 -0.15278 -0.41237 -0.15232 C -0.41354 -0.15139 -0.41458 -0.1507 -0.41562 -0.14954 C -0.41627 -0.14861 -0.41653 -0.14722 -0.41718 -0.14653 C -0.41797 -0.14583 -0.41888 -0.14583 -0.41966 -0.14514 C -0.4207 -0.14445 -0.42174 -0.14329 -0.42278 -0.14236 C -0.42539 -0.13982 -0.42539 -0.13912 -0.4276 -0.13519 C -0.42786 -0.1338 -0.42812 -0.13218 -0.42838 -0.13079 C -0.4289 -0.12847 -0.42955 -0.12616 -0.42994 -0.12361 C -0.43047 -0.12037 -0.43073 -0.11296 -0.43151 -0.10949 C -0.4319 -0.10787 -0.43268 -0.10671 -0.4332 -0.10532 C -0.43711 -0.09144 -0.42968 -0.11296 -0.43554 -0.09537 C -0.44205 -0.07546 -0.4375 -0.09097 -0.44114 -0.07824 C -0.44166 -0.07407 -0.44218 -0.06968 -0.4427 -0.06551 C -0.44297 -0.06366 -0.44336 -0.06181 -0.44349 -0.05972 C -0.44388 -0.05741 -0.44401 -0.05509 -0.44427 -0.05278 C -0.44401 -0.04445 -0.44414 -0.03634 -0.44349 -0.02824 C -0.44336 -0.02616 -0.44244 -0.02454 -0.44192 -0.02269 C -0.44062 -0.01736 -0.44166 -0.01829 -0.43958 -0.01273 C -0.43919 -0.01157 -0.43854 -0.01088 -0.43789 -0.00995 C -0.43659 -0.00232 -0.43789 -0.00648 -0.43242 7.40741E-7 L -0.4276 0.00579 C -0.42682 0.00671 -0.42604 0.00787 -0.42513 0.00856 C -0.42122 0.01204 -0.42317 0.01065 -0.41966 0.01273 C -0.41263 0.02106 -0.42369 0.0081 -0.41237 0.01991 C -0.39987 0.03287 -0.41523 0.01875 -0.40286 0.02986 C -0.40234 0.03125 -0.40195 0.03287 -0.4013 0.03403 C -0.40052 0.03542 -0.39961 0.03611 -0.39882 0.03704 C -0.39466 0.04259 -0.39713 0.04051 -0.39323 0.04282 C -0.38776 0.0493 -0.39453 0.04143 -0.38685 0.05 C -0.38606 0.05093 -0.38541 0.05208 -0.3845 0.05278 C -0.38294 0.05393 -0.38125 0.05463 -0.37968 0.05555 C -0.36836 0.06227 -0.3802 0.05555 -0.37174 0.05995 C -0.36718 0.06204 -0.37148 0.06042 -0.36614 0.06412 C -0.36458 0.06528 -0.36289 0.06551 -0.36132 0.0669 C -0.36028 0.06782 -0.35911 0.06852 -0.3582 0.06968 C -0.35729 0.07106 -0.35677 0.07292 -0.35573 0.07407 C -0.35455 0.07546 -0.35312 0.07593 -0.35182 0.07685 C -0.34752 0.07963 -0.34765 0.0794 -0.34375 0.08125 C -0.34297 0.08218 -0.34231 0.0831 -0.3414 0.08403 C -0.33919 0.08588 -0.33541 0.08634 -0.33346 0.0868 C -0.33099 0.08727 -0.32864 0.08773 -0.3263 0.08819 C -0.32409 0.08912 -0.322 0.09028 -0.31992 0.09097 L -0.31185 0.09398 C -0.30781 0.09884 -0.3108 0.09606 -0.3039 0.09815 C -0.3026 0.09861 -0.3013 0.0993 -0.29987 0.09954 C -0.29804 0.10023 -0.29622 0.10046 -0.29427 0.10093 C -0.29049 0.10324 -0.2914 0.10301 -0.28554 0.10393 C -0.27734 0.10486 -0.26901 0.10555 -0.2608 0.10671 C -0.25768 0.10718 -0.25442 0.10764 -0.2513 0.1081 C -0.2444 0.10903 -0.23659 0.10972 -0.22968 0.11088 C -0.22786 0.11134 -0.22591 0.1118 -0.22409 0.11227 C -0.22278 0.11273 -0.22148 0.11366 -0.22018 0.11389 L -0.14674 0.11667 C -0.12369 0.11968 -0.12721 0.11991 -0.09088 0.11667 C -0.08893 0.11643 -0.08711 0.11458 -0.08528 0.11389 C -0.08424 0.11319 -0.0832 0.11296 -0.08216 0.11227 C -0.08125 0.11204 -0.08047 0.11134 -0.07968 0.11088 C -0.07773 0.11018 -0.07109 0.10856 -0.06927 0.1081 C -0.06849 0.10764 -0.0677 0.10718 -0.06692 0.10671 C -0.06588 0.10625 -0.0638 0.10532 -0.0638 0.10555 " pathEditMode="relative" rAng="0" ptsTypes="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8" dur="2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4" y="-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057 -0.0169 L -0.27057 -0.0169 L -0.26172 -0.00556 C -0.25885 -0.00185 -0.25794 7.40741E-7 -0.25455 0.00301 C -0.25325 0.00393 -0.25195 0.00463 -0.25065 0.00579 C -0.24765 0.0081 -0.24778 0.0088 -0.24505 0.00995 C -0.23932 0.0125 -0.23606 0.01204 -0.22903 0.01273 C -0.21927 0.0162 -0.22942 0.0125 -0.22265 0.01574 C -0.22057 0.01667 -0.21836 0.01736 -0.21627 0.01852 C -0.21549 0.01898 -0.21471 0.01944 -0.21393 0.01991 C -0.2082 0.02292 -0.21328 0.01991 -0.20677 0.02268 C -0.19726 0.02685 -0.21562 0.02037 -0.19948 0.02569 C -0.19817 0.02593 -0.19687 0.02639 -0.19557 0.02708 C -0.19466 0.02731 -0.19401 0.02824 -0.1931 0.02847 C -0.1763 0.03218 -0.18867 0.02778 -0.17721 0.03125 C -0.17578 0.03171 -0.17448 0.03218 -0.17317 0.03264 C -0.17213 0.0331 -0.17109 0.03403 -0.17005 0.03403 C -0.16093 0.03495 -0.15195 0.03495 -0.14284 0.03565 L 0.00235 0.03403 C 0.00326 0.03403 0.00391 0.0331 0.00482 0.03264 C 0.00586 0.03218 0.0069 0.03171 0.00795 0.03125 C 0.01368 0.02917 0.01966 0.02824 0.02552 0.02708 C 0.02631 0.02662 0.02709 0.02593 0.02787 0.02569 C 0.02891 0.025 0.03008 0.02477 0.03112 0.02407 C 0.03243 0.02338 0.03373 0.02222 0.03503 0.0213 C 0.03607 0.02083 0.03724 0.02037 0.03828 0.01991 C 0.03907 0.01944 0.03985 0.01898 0.04063 0.01852 C 0.04167 0.01667 0.04245 0.01366 0.04388 0.01273 C 0.04466 0.01227 0.04545 0.0118 0.04623 0.01134 C 0.04831 0.01065 0.05482 0.00903 0.05664 0.00856 C 0.05743 0.0081 0.05821 0.00718 0.05899 0.00718 C 0.06836 0.00579 0.08698 0.0044 0.08698 0.0044 C 0.08959 0.00347 0.09232 0.00301 0.09493 0.00139 C 0.09571 0.00093 0.09649 0.00046 0.09727 7.40741E-7 C 0.09844 -0.00046 0.09948 -0.0007 0.10052 -0.00139 C 0.10183 -0.00208 0.10521 -0.00486 0.1069 -0.00556 C 0.10847 -0.00625 0.11003 -0.00648 0.11172 -0.00695 C 0.1125 -0.00787 0.11328 -0.0088 0.11407 -0.00995 C 0.11472 -0.01065 0.11498 -0.01204 0.11563 -0.01273 C 0.11667 -0.01366 0.11784 -0.01366 0.11888 -0.01412 C 0.12227 -0.01574 0.12097 -0.01597 0.12526 -0.0169 C 0.12813 -0.01759 0.13112 -0.01782 0.13399 -0.01829 C 0.14453 -0.02037 0.13659 -0.01898 0.1444 -0.0213 C 0.14896 -0.02245 0.15248 -0.02315 0.15716 -0.02407 L 0.16433 -0.02824 C 0.16511 -0.0287 0.16602 -0.02917 0.1668 -0.02963 C 0.17149 -0.0338 0.16875 -0.03195 0.17474 -0.03542 L 0.17709 -0.03681 C 0.17787 -0.03727 0.17865 -0.03796 0.17956 -0.0382 L 0.18425 -0.03958 C 0.18516 -0.04005 0.18594 -0.04028 0.18672 -0.04097 C 0.18841 -0.04282 0.18985 -0.04491 0.19154 -0.04676 L 0.19623 -0.05232 C 0.19623 -0.05232 0.20105 -0.0581 0.20105 -0.0581 C 0.20183 -0.05949 0.20274 -0.06088 0.20352 -0.06227 C 0.2043 -0.06412 0.20495 -0.0662 0.20586 -0.06806 C 0.20716 -0.07083 0.20873 -0.07338 0.21068 -0.07523 C 0.21133 -0.0757 0.21224 -0.07616 0.21302 -0.07662 C 0.21407 -0.0794 0.21459 -0.0831 0.21628 -0.08495 L 0.22097 -0.09074 C 0.2224 -0.09398 0.22383 -0.09722 0.225 -0.1007 C 0.22605 -0.10394 0.22696 -0.10741 0.22826 -0.11065 C 0.22865 -0.11181 0.2293 -0.1125 0.22982 -0.11343 C 0.23099 -0.1162 0.23477 -0.12546 0.23542 -0.12755 C 0.2362 -0.13056 0.23698 -0.13333 0.23776 -0.13611 C 0.23815 -0.1375 0.23828 -0.13889 0.23855 -0.14028 C 0.23907 -0.14282 0.23959 -0.14514 0.24011 -0.14745 C 0.2444 -0.16389 0.24232 -0.15347 0.24414 -0.1632 C 0.2444 -0.17778 0.24493 -0.19236 0.24493 -0.20718 C 0.24493 -0.22593 0.24532 -0.24491 0.24414 -0.26389 C 0.24388 -0.26806 0.24206 -0.2713 0.24102 -0.27523 C 0.24037 -0.27708 0.23972 -0.27894 0.23933 -0.28079 C 0.23907 -0.28218 0.23894 -0.2838 0.23855 -0.28519 C 0.23815 -0.28634 0.2375 -0.28681 0.23698 -0.28796 C 0.23646 -0.28889 0.23347 -0.29607 0.23295 -0.29792 C 0.23256 -0.29931 0.23256 -0.30093 0.23216 -0.30208 C 0.23177 -0.30324 0.23099 -0.30394 0.2306 -0.30486 C 0.22943 -0.30764 0.22865 -0.31088 0.22735 -0.31343 C 0.22631 -0.31574 0.22526 -0.31829 0.22422 -0.3206 C 0.2237 -0.32153 0.22331 -0.32292 0.22266 -0.32338 C 0.22058 -0.32454 0.21836 -0.32431 0.21628 -0.32477 C 0.21459 -0.3257 0.21289 -0.32639 0.21146 -0.32778 C 0.20808 -0.33056 0.20534 -0.33519 0.20183 -0.3375 C 0.20078 -0.3382 0.19974 -0.33866 0.1987 -0.33912 C 0.19623 -0.34005 0.19388 -0.34074 0.19154 -0.3419 C 0.18086 -0.34653 0.19935 -0.33935 0.18594 -0.34468 C 0.18243 -0.34607 0.18125 -0.34583 0.17787 -0.34884 C 0.17618 -0.35046 0.17487 -0.35324 0.17318 -0.35463 C 0.17071 -0.35648 0.16823 -0.3581 0.16589 -0.36019 C 0.16263 -0.36343 0.15964 -0.3669 0.15638 -0.37014 C 0.15534 -0.3713 0.1543 -0.37222 0.15313 -0.37315 C 0.15222 -0.37384 0.15105 -0.37407 0.15 -0.37454 C 0.14623 -0.37639 0.14245 -0.37778 0.13881 -0.38009 C 0.13881 -0.38009 0.1306 -0.3875 0.12761 -0.38866 C 0.125 -0.38982 0.12227 -0.39051 0.11966 -0.39144 L 0.11563 -0.39282 C 0.10391 -0.40185 0.11394 -0.3956 0.0918 -0.39861 C 0.08724 -0.39931 0.08269 -0.4007 0.07813 -0.40139 C 0.07448 -0.40208 0.07071 -0.40232 0.06706 -0.40278 C 0.05703 -0.40648 0.06381 -0.40417 0.04466 -0.40857 C 0.0194 -0.41435 0.04232 -0.40926 0.02396 -0.41273 C 0.02149 -0.4132 0.01459 -0.41482 0.01198 -0.41574 C 0.01055 -0.41597 0.00925 -0.41644 0.00795 -0.41713 C 0.00716 -0.41736 0.00638 -0.41829 0.0056 -0.41852 C 0.00026 -0.41921 -0.00507 -0.41945 -0.01041 -0.41991 C -0.01119 -0.42037 -0.01198 -0.4213 -0.01276 -0.4213 C -0.05052 -0.42639 -0.04922 -0.42384 -0.09505 -0.4213 C -0.09661 -0.42037 -0.09817 -0.41968 -0.09974 -0.41852 C -0.10117 -0.41759 -0.10234 -0.4162 -0.10377 -0.41574 C -0.1056 -0.41482 -0.10755 -0.41482 -0.10937 -0.41412 C -0.12825 -0.4081 -0.11458 -0.41065 -0.13489 -0.40857 C -0.13672 -0.40764 -0.13854 -0.40648 -0.14049 -0.40579 C -0.14505 -0.40417 -0.1556 -0.40324 -0.15885 -0.40278 C -0.16041 -0.40232 -0.16198 -0.40162 -0.16367 -0.40139 C -0.16731 -0.4007 -0.17109 -0.40046 -0.17474 -0.4 C -0.17773 -0.39954 -0.1806 -0.39907 -0.18359 -0.39861 L -0.1875 -0.39722 C -0.18919 -0.39676 -0.19075 -0.3963 -0.19231 -0.39583 C -0.19427 -0.39491 -0.19609 -0.39375 -0.19791 -0.39282 C -0.19895 -0.39236 -0.2 -0.3919 -0.20117 -0.39144 C -0.20794 -0.38333 -0.19935 -0.39306 -0.20586 -0.38727 C -0.20677 -0.38657 -0.20742 -0.38519 -0.20833 -0.38449 C -0.20937 -0.38333 -0.21041 -0.38264 -0.21145 -0.38148 C -0.22057 -0.37222 -0.21458 -0.37639 -0.22265 -0.37176 C -0.22343 -0.37107 -0.22422 -0.37037 -0.225 -0.37014 C -0.23541 -0.36829 -0.23034 -0.36945 -0.24023 -0.36736 C -0.24179 -0.36644 -0.24349 -0.36574 -0.24505 -0.36458 C -0.24635 -0.36366 -0.24765 -0.36227 -0.24895 -0.36181 C -0.25156 -0.36088 -0.25429 -0.36088 -0.25703 -0.36019 L -0.26172 -0.35741 C -0.26263 -0.35695 -0.26341 -0.35648 -0.26419 -0.35602 C -0.26862 -0.35394 -0.26627 -0.35509 -0.27135 -0.35324 C -0.27239 -0.35232 -0.27343 -0.35116 -0.27448 -0.35046 C -0.27552 -0.34977 -0.27669 -0.34977 -0.27773 -0.34884 C -0.28554 -0.34306 -0.27135 -0.34907 -0.28567 -0.3419 C -0.2875 -0.34097 -0.28945 -0.34097 -0.29127 -0.34051 C -0.29231 -0.34005 -0.29336 -0.33958 -0.29453 -0.33912 C -0.29713 -0.33588 -0.2983 -0.33426 -0.30169 -0.33195 C -0.30481 -0.32986 -0.30807 -0.32824 -0.31119 -0.32616 C -0.32135 -0.31968 -0.31302 -0.32454 -0.32005 -0.31921 C -0.32083 -0.31852 -0.32161 -0.31829 -0.32239 -0.31782 C -0.32604 -0.31111 -0.32369 -0.31528 -0.33125 -0.30486 C -0.33229 -0.30347 -0.33437 -0.3007 -0.33437 -0.3007 C -0.33828 -0.29028 -0.33372 -0.30162 -0.33763 -0.29352 C -0.33841 -0.2919 -0.33906 -0.28982 -0.33997 -0.28796 C -0.3414 -0.28495 -0.34297 -0.28333 -0.34479 -0.28079 C -0.34765 -0.27315 -0.34479 -0.27963 -0.34869 -0.27384 C -0.35091 -0.2706 -0.3526 -0.2662 -0.35429 -0.2625 L -0.35677 -0.24954 C -0.35703 -0.24815 -0.35729 -0.24676 -0.35755 -0.24537 C -0.35781 -0.24352 -0.35794 -0.24144 -0.35833 -0.23982 C -0.36067 -0.23009 -0.35937 -0.24074 -0.36067 -0.23125 C -0.36106 -0.22894 -0.36106 -0.22639 -0.36145 -0.22407 C -0.36198 -0.22176 -0.36237 -0.21921 -0.36315 -0.2169 C -0.36445 -0.21296 -0.36784 -0.20556 -0.36784 -0.20556 C -0.36823 -0.20417 -0.36823 -0.20278 -0.36875 -0.20139 C -0.36966 -0.19838 -0.37122 -0.19607 -0.37187 -0.19282 C -0.37213 -0.19144 -0.37226 -0.19005 -0.37265 -0.18866 C -0.37317 -0.18704 -0.37382 -0.18588 -0.37435 -0.18426 C -0.37487 -0.18264 -0.37539 -0.18056 -0.37591 -0.1787 C -0.37656 -0.16574 -0.37747 -0.15972 -0.37591 -0.14607 C -0.37578 -0.14468 -0.37487 -0.14421 -0.37435 -0.14329 C -0.37395 -0.1419 -0.37369 -0.14051 -0.37343 -0.13889 C -0.37317 -0.13704 -0.37317 -0.13519 -0.37265 -0.13333 C -0.37226 -0.13171 -0.37148 -0.13056 -0.37109 -0.12894 C -0.37044 -0.12685 -0.36992 -0.12431 -0.36953 -0.12199 C -0.36927 -0.1206 -0.36849 -0.11366 -0.36784 -0.11204 C -0.36757 -0.11088 -0.36679 -0.11019 -0.36627 -0.10926 C -0.36445 -0.09236 -0.36692 -0.10972 -0.36393 -0.09792 C -0.36328 -0.09514 -0.36276 -0.09213 -0.36237 -0.08935 C -0.36211 -0.0875 -0.36198 -0.08542 -0.36145 -0.08357 C -0.36119 -0.08241 -0.36041 -0.08171 -0.35989 -0.08079 C -0.35794 -0.07014 -0.36067 -0.08333 -0.35755 -0.07222 C -0.35716 -0.07107 -0.35729 -0.06921 -0.35677 -0.06806 C -0.35507 -0.06435 -0.35299 -0.06134 -0.35117 -0.0581 C -0.34961 -0.05556 -0.34922 -0.05417 -0.34713 -0.05232 C -0.34635 -0.05185 -0.34557 -0.05162 -0.34479 -0.05093 C -0.34336 -0.05023 -0.34205 -0.04931 -0.34075 -0.04815 C -0.33971 -0.04722 -0.33867 -0.04583 -0.33763 -0.04537 C -0.33606 -0.04445 -0.33437 -0.04445 -0.33281 -0.04398 C -0.33151 -0.04352 -0.33007 -0.04306 -0.32877 -0.04259 C -0.32721 -0.04167 -0.32539 -0.04144 -0.32395 -0.03958 C -0.32317 -0.03866 -0.32252 -0.0375 -0.32161 -0.03681 C -0.31263 -0.02894 -0.3276 -0.04445 -0.31601 -0.03264 C -0.31523 -0.03171 -0.31458 -0.03032 -0.31367 -0.02963 C -0.31237 -0.02894 -0.31093 -0.02894 -0.30963 -0.02824 C -0.29895 -0.02269 -0.31367 -0.02824 -0.30013 -0.02269 C -0.29739 -0.02153 -0.29205 -0.01991 -0.29205 -0.01991 C -0.29101 -0.01829 -0.2901 -0.01667 -0.28893 -0.01551 C -0.28815 -0.01482 -0.28724 -0.01505 -0.28645 -0.01412 C -0.28073 -0.00741 -0.28815 -0.01134 -0.28007 -0.00833 C -0.27877 -0.00741 -0.27747 -0.00648 -0.27617 -0.00556 C -0.27252 -0.00347 -0.26601 -0.00255 -0.26341 -0.00139 L -0.26015 7.40741E-7 C -0.25703 0.00278 -0.25755 0.00278 -0.25455 0.0044 C -0.25273 0.00532 -0.25091 0.00671 -0.24895 0.00718 C -0.24349 0.00856 -0.24166 0.00856 -0.23789 0.00856 L -0.23307 0.0044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3.54167E-6 -7.40741E-7 L 0.00885 0.01134 C 0.01172 0.01505 0.01263 0.0169 0.01602 0.01991 C 0.01732 0.02083 0.01862 0.02153 0.01992 0.02269 C 0.02292 0.025 0.02279 0.0257 0.02552 0.02685 C 0.03125 0.0294 0.03451 0.02894 0.04154 0.02963 C 0.0513 0.0331 0.04115 0.0294 0.04792 0.03264 C 0.05 0.03357 0.05221 0.03426 0.0543 0.03542 C 0.05508 0.03588 0.05586 0.03634 0.05664 0.03681 C 0.06237 0.03982 0.05729 0.03681 0.0638 0.03958 C 0.07331 0.04375 0.05495 0.03727 0.07109 0.04259 C 0.0724 0.04283 0.0737 0.04329 0.075 0.04398 C 0.07591 0.04421 0.07656 0.04514 0.07747 0.04537 C 0.09427 0.04908 0.0819 0.04468 0.09336 0.04815 C 0.09479 0.04861 0.09609 0.04908 0.0974 0.04954 C 0.09844 0.05 0.09948 0.05093 0.10052 0.05093 C 0.10964 0.05185 0.11862 0.05185 0.12773 0.05255 L 0.27292 0.05093 C 0.27383 0.05093 0.27448 0.05 0.27539 0.04954 C 0.27643 0.04908 0.27747 0.04861 0.27852 0.04815 C 0.28425 0.04607 0.29023 0.04514 0.29609 0.04398 C 0.29688 0.04352 0.29766 0.04283 0.29844 0.04259 C 0.29948 0.0419 0.30065 0.04167 0.30169 0.04097 C 0.303 0.04028 0.3043 0.03912 0.3056 0.0382 C 0.30664 0.03773 0.30781 0.03727 0.30885 0.03681 C 0.30964 0.03634 0.31042 0.03588 0.3112 0.03542 C 0.31224 0.03357 0.31302 0.03056 0.31445 0.02963 C 0.31523 0.02917 0.31602 0.0287 0.3168 0.02824 C 0.31888 0.02755 0.32539 0.02593 0.32721 0.02546 C 0.328 0.025 0.32878 0.02408 0.32956 0.02408 C 0.33893 0.02269 0.35755 0.0213 0.35755 0.0213 C 0.36016 0.02037 0.36289 0.01991 0.3655 0.01829 C 0.36628 0.01783 0.36706 0.01736 0.36784 0.0169 C 0.36901 0.01644 0.37005 0.0162 0.37109 0.01551 C 0.3724 0.01482 0.37578 0.01204 0.37747 0.01134 C 0.37904 0.01065 0.3806 0.01042 0.38229 0.00995 C 0.38307 0.00903 0.38385 0.0081 0.38464 0.00695 C 0.38529 0.00625 0.38555 0.00486 0.3862 0.00417 C 0.38724 0.00324 0.38841 0.00324 0.38945 0.00278 C 0.39284 0.00116 0.39154 0.00093 0.39583 -7.40741E-7 C 0.3987 -0.00069 0.40169 -0.00092 0.40456 -0.00139 C 0.4151 -0.00347 0.40716 -0.00208 0.41497 -0.0044 C 0.41953 -0.00555 0.42305 -0.00625 0.42773 -0.00717 L 0.4349 -0.01134 C 0.43568 -0.0118 0.43659 -0.01227 0.43737 -0.01273 C 0.44206 -0.0169 0.43932 -0.01505 0.44531 -0.01852 L 0.44766 -0.01991 C 0.44844 -0.02037 0.44922 -0.02106 0.45013 -0.0213 L 0.45482 -0.02268 C 0.45573 -0.02315 0.45651 -0.02338 0.45729 -0.02407 C 0.45898 -0.02592 0.46042 -0.02801 0.46211 -0.02986 L 0.4668 -0.03542 C 0.4668 -0.03542 0.47162 -0.0412 0.47162 -0.0412 C 0.4724 -0.04259 0.47331 -0.04398 0.47409 -0.04537 C 0.47487 -0.04722 0.47552 -0.0493 0.47643 -0.05116 C 0.47773 -0.05393 0.4793 -0.05648 0.48125 -0.05833 C 0.4819 -0.0588 0.48281 -0.05926 0.48359 -0.05972 C 0.48464 -0.0625 0.48516 -0.0662 0.48685 -0.06805 L 0.49154 -0.07384 C 0.49297 -0.07708 0.4944 -0.08032 0.49557 -0.0838 C 0.49662 -0.08704 0.49753 -0.09051 0.49883 -0.09375 C 0.49922 -0.09491 0.49987 -0.0956 0.50039 -0.09653 C 0.50156 -0.0993 0.50534 -0.10856 0.50599 -0.11065 C 0.50677 -0.11366 0.50755 -0.11643 0.50833 -0.11921 C 0.50872 -0.1206 0.50885 -0.12199 0.50912 -0.12338 C 0.50964 -0.12592 0.51016 -0.12824 0.51068 -0.13055 C 0.51497 -0.14699 0.51289 -0.13657 0.51471 -0.1463 C 0.51497 -0.16088 0.5155 -0.17546 0.5155 -0.19028 C 0.5155 -0.20903 0.51589 -0.22801 0.51471 -0.24699 C 0.51445 -0.25116 0.51263 -0.2544 0.51159 -0.25833 C 0.51094 -0.26018 0.51029 -0.26204 0.5099 -0.26389 C 0.50964 -0.26528 0.50951 -0.2669 0.50912 -0.26829 C 0.50872 -0.26944 0.50807 -0.26991 0.50755 -0.27106 C 0.50703 -0.27199 0.50404 -0.27917 0.50352 -0.28102 C 0.50313 -0.28241 0.50313 -0.28403 0.50273 -0.28518 C 0.50234 -0.28634 0.50156 -0.28704 0.50117 -0.28796 C 0.5 -0.29074 0.49922 -0.29398 0.49792 -0.29653 C 0.49688 -0.29884 0.49583 -0.30139 0.49479 -0.3037 C 0.49427 -0.30463 0.49388 -0.30602 0.49323 -0.30648 C 0.49115 -0.30764 0.48893 -0.30741 0.48685 -0.30787 C 0.48516 -0.3088 0.48346 -0.30949 0.48203 -0.31088 C 0.47865 -0.31366 0.47591 -0.31829 0.4724 -0.3206 C 0.47135 -0.3213 0.47031 -0.32176 0.46927 -0.32222 C 0.4668 -0.32315 0.46445 -0.32384 0.46211 -0.325 C 0.45143 -0.32963 0.46992 -0.32245 0.45651 -0.32778 C 0.453 -0.32917 0.45182 -0.32893 0.44844 -0.33194 C 0.44675 -0.33356 0.44544 -0.33634 0.44375 -0.33773 C 0.44128 -0.33958 0.4388 -0.3412 0.43646 -0.34329 C 0.4332 -0.34653 0.43021 -0.35 0.42695 -0.35324 C 0.42591 -0.3544 0.42487 -0.35532 0.4237 -0.35625 C 0.42279 -0.35694 0.42162 -0.35717 0.42057 -0.35764 C 0.4168 -0.35949 0.41302 -0.36088 0.40938 -0.36319 C 0.40938 -0.36319 0.40117 -0.3706 0.39818 -0.37176 C 0.39557 -0.37292 0.39284 -0.37361 0.39023 -0.37454 L 0.3862 -0.37592 C 0.37448 -0.38495 0.38451 -0.3787 0.36237 -0.38171 C 0.35781 -0.38241 0.35326 -0.3838 0.3487 -0.38449 C 0.34505 -0.38518 0.34128 -0.38542 0.33763 -0.38588 C 0.3276 -0.38958 0.33438 -0.38727 0.31523 -0.39167 C 0.28997 -0.39745 0.31289 -0.39236 0.29453 -0.39583 C 0.29206 -0.3963 0.28516 -0.39792 0.28255 -0.39884 C 0.28112 -0.39907 0.27982 -0.39954 0.27852 -0.40023 C 0.27773 -0.40046 0.27695 -0.40139 0.27617 -0.40162 C 0.27083 -0.40231 0.2655 -0.40255 0.26016 -0.40301 C 0.25938 -0.40347 0.25859 -0.4044 0.25781 -0.4044 C 0.22005 -0.40949 0.22135 -0.40694 0.17552 -0.4044 C 0.17396 -0.40347 0.1724 -0.40278 0.17083 -0.40162 C 0.1694 -0.40069 0.16823 -0.3993 0.1668 -0.39884 C 0.16497 -0.39792 0.16302 -0.39792 0.1612 -0.39722 C 0.14232 -0.3912 0.15599 -0.39375 0.13568 -0.39167 C 0.13385 -0.39074 0.13203 -0.38958 0.13008 -0.38889 C 0.12552 -0.38727 0.11497 -0.38634 0.11172 -0.38588 C 0.11016 -0.38542 0.10859 -0.38472 0.1069 -0.38449 C 0.10326 -0.3838 0.09948 -0.38356 0.09583 -0.3831 C 0.09284 -0.38264 0.08997 -0.38217 0.08698 -0.38171 L 0.08307 -0.38032 C 0.08138 -0.37986 0.07982 -0.3794 0.07826 -0.37893 C 0.0763 -0.37801 0.07448 -0.37685 0.07266 -0.37592 C 0.07162 -0.37546 0.07057 -0.375 0.0694 -0.37454 C 0.06263 -0.36643 0.07122 -0.37616 0.06471 -0.37037 C 0.0638 -0.36967 0.06315 -0.36829 0.06224 -0.36759 C 0.0612 -0.36643 0.06016 -0.36574 0.05912 -0.36458 C 0.05 -0.35532 0.05599 -0.35949 0.04792 -0.35486 C 0.04714 -0.35417 0.04635 -0.35347 0.04557 -0.35324 C 0.03516 -0.35139 0.04023 -0.35255 0.03034 -0.35046 C 0.02878 -0.34954 0.02708 -0.34884 0.02552 -0.34768 C 0.02422 -0.34676 0.02292 -0.34537 0.02162 -0.34491 C 0.01901 -0.34398 0.01628 -0.34398 0.01354 -0.34329 L 0.00885 -0.34051 C 0.00794 -0.34005 0.00716 -0.33958 0.00638 -0.33912 C 0.00195 -0.33704 0.0043 -0.33819 -0.00078 -0.33634 C -0.00182 -0.33542 -0.00286 -0.33426 -0.00391 -0.33356 C -0.00495 -0.33287 -0.00612 -0.33287 -0.00716 -0.33194 C -0.01497 -0.32616 -0.00078 -0.33217 -0.0151 -0.325 C -0.01693 -0.32407 -0.01888 -0.32407 -0.0207 -0.32361 C -0.02174 -0.32315 -0.02279 -0.32268 -0.02396 -0.32222 C -0.02656 -0.31898 -0.02773 -0.31736 -0.03112 -0.31505 C -0.03424 -0.31296 -0.0375 -0.31134 -0.04062 -0.30926 C -0.05078 -0.30278 -0.04245 -0.30764 -0.04948 -0.30231 C -0.05026 -0.30162 -0.05104 -0.30139 -0.05182 -0.30092 C -0.05547 -0.29421 -0.05312 -0.29838 -0.06068 -0.28796 C -0.06172 -0.28657 -0.0638 -0.2838 -0.0638 -0.2838 C -0.06771 -0.27338 -0.06315 -0.28472 -0.06706 -0.27662 C -0.06784 -0.275 -0.06849 -0.27292 -0.0694 -0.27106 C -0.07083 -0.26805 -0.0724 -0.26643 -0.07422 -0.26389 C -0.07708 -0.25625 -0.07422 -0.26273 -0.07812 -0.25694 C -0.08034 -0.2537 -0.08203 -0.2493 -0.08372 -0.2456 L -0.0862 -0.23264 C -0.08646 -0.23125 -0.08672 -0.22986 -0.08698 -0.22847 C -0.08724 -0.22662 -0.08737 -0.22454 -0.08776 -0.22292 C -0.0901 -0.21319 -0.0888 -0.22384 -0.0901 -0.21435 C -0.09049 -0.21204 -0.09049 -0.20949 -0.09088 -0.20717 C -0.09141 -0.20486 -0.0918 -0.20231 -0.09258 -0.2 C -0.09388 -0.19606 -0.09727 -0.18866 -0.09727 -0.18866 C -0.09766 -0.18727 -0.09766 -0.18588 -0.09818 -0.18449 C -0.09909 -0.18148 -0.10065 -0.17917 -0.1013 -0.17592 C -0.10156 -0.17454 -0.10169 -0.17315 -0.10208 -0.17176 C -0.1026 -0.17014 -0.10325 -0.16898 -0.10378 -0.16736 C -0.1043 -0.16574 -0.10482 -0.16366 -0.10534 -0.1618 C -0.10599 -0.14884 -0.1069 -0.14282 -0.10534 -0.12917 C -0.10521 -0.12778 -0.1043 -0.12731 -0.10378 -0.12639 C -0.10338 -0.125 -0.10312 -0.12361 -0.10286 -0.12199 C -0.1026 -0.12014 -0.1026 -0.11829 -0.10208 -0.11643 C -0.10169 -0.11481 -0.10091 -0.11366 -0.10052 -0.11204 C -0.09987 -0.10995 -0.09935 -0.10741 -0.09896 -0.10509 C -0.0987 -0.1037 -0.09792 -0.09676 -0.09727 -0.09514 C -0.097 -0.09398 -0.09622 -0.09329 -0.0957 -0.09236 C -0.09388 -0.07546 -0.09635 -0.09282 -0.09336 -0.08102 C -0.09271 -0.07824 -0.09219 -0.07523 -0.0918 -0.07245 C -0.09154 -0.0706 -0.09141 -0.06852 -0.09088 -0.06667 C -0.09062 -0.06551 -0.08984 -0.06481 -0.08932 -0.06389 C -0.08737 -0.05324 -0.0901 -0.06643 -0.08698 -0.05532 C -0.08659 -0.05417 -0.08672 -0.05231 -0.0862 -0.05116 C -0.0845 -0.04745 -0.08242 -0.04444 -0.0806 -0.0412 C -0.07904 -0.03866 -0.07865 -0.03727 -0.07656 -0.03542 C -0.07578 -0.03495 -0.075 -0.03472 -0.07422 -0.03403 C -0.07279 -0.03333 -0.07148 -0.03241 -0.07018 -0.03125 C -0.06914 -0.03032 -0.0681 -0.02893 -0.06706 -0.02847 C -0.06549 -0.02755 -0.0638 -0.02755 -0.06224 -0.02708 C -0.06094 -0.02662 -0.0595 -0.02616 -0.0582 -0.02569 C -0.05664 -0.02477 -0.05482 -0.02454 -0.05338 -0.02268 C -0.0526 -0.02176 -0.05195 -0.0206 -0.05104 -0.01991 C -0.04206 -0.01204 -0.05703 -0.02755 -0.04544 -0.01574 C -0.04466 -0.01481 -0.04401 -0.01342 -0.0431 -0.01273 C -0.0418 -0.01204 -0.04036 -0.01204 -0.03906 -0.01134 C -0.02838 -0.00579 -0.0431 -0.01134 -0.02956 -0.00579 C -0.02682 -0.00463 -0.02148 -0.00301 -0.02148 -0.00301 C -0.02044 -0.00139 -0.01953 0.00023 -0.01836 0.00139 C -0.01758 0.00208 -0.01667 0.00185 -0.01588 0.00278 C -0.01016 0.00949 -0.01758 0.00556 -0.0095 0.00857 C -0.0082 0.00949 -0.0069 0.01042 -0.0056 0.01134 C -0.00195 0.01343 0.00456 0.01435 0.00716 0.01551 L 0.01042 0.0169 C 0.01354 0.01968 0.01302 0.01968 0.01602 0.0213 C 0.01784 0.02222 0.01966 0.02361 0.02162 0.02408 C 0.02708 0.02546 0.02891 0.02546 0.03268 0.02546 L 0.0375 0.0213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2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-36095"/>
            <a:ext cx="12653879" cy="4638294"/>
          </a:xfrm>
          <a:prstGeom prst="rect">
            <a:avLst/>
          </a:prstGeom>
          <a:gradFill>
            <a:gsLst>
              <a:gs pos="13000">
                <a:schemeClr val="tx1">
                  <a:lumMod val="95000"/>
                  <a:lumOff val="5000"/>
                </a:schemeClr>
              </a:gs>
              <a:gs pos="94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618801" y="2961688"/>
            <a:ext cx="1558924" cy="1639941"/>
          </a:xfrm>
          <a:prstGeom prst="ellipse">
            <a:avLst/>
          </a:prstGeom>
          <a:gradFill>
            <a:gsLst>
              <a:gs pos="3000">
                <a:srgbClr val="FFFF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43773" y="5759171"/>
            <a:ext cx="11712102" cy="11216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94551" y="4569081"/>
            <a:ext cx="12587591" cy="11673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94552" y="6177063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4635" y="6214514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24912" y="6177062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42426" y="6214514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62083" y="6193599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79597" y="6177062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66713" y="6182410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53829" y="6200405"/>
            <a:ext cx="700390" cy="16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-319204" y="2734166"/>
            <a:ext cx="10376401" cy="2520431"/>
            <a:chOff x="-319204" y="2660246"/>
            <a:chExt cx="10376401" cy="259435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204" y="2660246"/>
              <a:ext cx="2857521" cy="247651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478" y="2701517"/>
              <a:ext cx="2857521" cy="247651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160" y="2778080"/>
              <a:ext cx="2857521" cy="247651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676" y="2756123"/>
              <a:ext cx="2857521" cy="2476518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357" y="2734167"/>
            <a:ext cx="2857522" cy="2476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8" y="4545584"/>
            <a:ext cx="1771640" cy="12143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713" y="1822823"/>
            <a:ext cx="48768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02" y="1823665"/>
            <a:ext cx="3107914" cy="29583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1752" y="2961687"/>
            <a:ext cx="3367589" cy="269407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2304275" y="5549414"/>
            <a:ext cx="3200400" cy="15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00052 -0.66921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34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1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1.39467 -0.13704 " pathEditMode="relative" rAng="0" ptsTypes="AA">
                                      <p:cBhvr>
                                        <p:cTn id="13" dur="10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40" y="-685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1.31224 -0.09583 " pathEditMode="relative" rAng="0" ptsTypes="AA">
                                      <p:cBhvr>
                                        <p:cTn id="15" dur="10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7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1.23932 0.02662 " pathEditMode="relative" rAng="0" ptsTypes="AA">
                                      <p:cBhvr>
                                        <p:cTn id="17" dur="6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66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03390" y="1944407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8333" y="577810"/>
            <a:ext cx="755333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2169" y="1920056"/>
            <a:ext cx="755333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52647" y="3128212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51871" y="1058493"/>
            <a:ext cx="755333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11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94539" y="5050110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7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19258" y="4280669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87020" y="5377539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67580" y="5017461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03390" y="4280669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22022" y="3158579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14938" y="962529"/>
            <a:ext cx="469998" cy="769313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r>
              <a:rPr lang="en-US" sz="4399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sz="5399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044160" y="1306152"/>
            <a:ext cx="201809" cy="4096029"/>
            <a:chOff x="873083" y="805828"/>
            <a:chExt cx="228367" cy="6738260"/>
          </a:xfrm>
        </p:grpSpPr>
        <p:sp>
          <p:nvSpPr>
            <p:cNvPr id="16" name="Trapezoid 15"/>
            <p:cNvSpPr/>
            <p:nvPr/>
          </p:nvSpPr>
          <p:spPr>
            <a:xfrm>
              <a:off x="873083" y="805828"/>
              <a:ext cx="228367" cy="3369130"/>
            </a:xfrm>
            <a:prstGeom prst="trapezoid">
              <a:avLst>
                <a:gd name="adj" fmla="val 487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rapezoid 16"/>
            <p:cNvSpPr/>
            <p:nvPr/>
          </p:nvSpPr>
          <p:spPr>
            <a:xfrm flipV="1">
              <a:off x="873083" y="4174958"/>
              <a:ext cx="228367" cy="3369130"/>
            </a:xfrm>
            <a:prstGeom prst="trapezoid">
              <a:avLst>
                <a:gd name="adj" fmla="val 48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 rot="16200000">
            <a:off x="5986023" y="1481010"/>
            <a:ext cx="316060" cy="3979588"/>
            <a:chOff x="873083" y="805828"/>
            <a:chExt cx="228367" cy="6738260"/>
          </a:xfrm>
          <a:solidFill>
            <a:schemeClr val="tx1"/>
          </a:solidFill>
        </p:grpSpPr>
        <p:sp>
          <p:nvSpPr>
            <p:cNvPr id="24" name="Trapezoid 23"/>
            <p:cNvSpPr/>
            <p:nvPr/>
          </p:nvSpPr>
          <p:spPr>
            <a:xfrm>
              <a:off x="873083" y="805828"/>
              <a:ext cx="228367" cy="3369130"/>
            </a:xfrm>
            <a:prstGeom prst="trapezoid">
              <a:avLst>
                <a:gd name="adj" fmla="val 487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rapezoid 24"/>
            <p:cNvSpPr/>
            <p:nvPr/>
          </p:nvSpPr>
          <p:spPr>
            <a:xfrm flipV="1">
              <a:off x="873083" y="4174958"/>
              <a:ext cx="228367" cy="3369130"/>
            </a:xfrm>
            <a:prstGeom prst="trapezoid">
              <a:avLst>
                <a:gd name="adj" fmla="val 48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 rot="10800000">
            <a:off x="5980604" y="1343954"/>
            <a:ext cx="316060" cy="3979588"/>
            <a:chOff x="873083" y="805828"/>
            <a:chExt cx="228367" cy="6738260"/>
          </a:xfrm>
        </p:grpSpPr>
        <p:sp>
          <p:nvSpPr>
            <p:cNvPr id="27" name="Trapezoid 26"/>
            <p:cNvSpPr/>
            <p:nvPr/>
          </p:nvSpPr>
          <p:spPr>
            <a:xfrm>
              <a:off x="873083" y="805828"/>
              <a:ext cx="228367" cy="3369130"/>
            </a:xfrm>
            <a:prstGeom prst="trapezoid">
              <a:avLst>
                <a:gd name="adj" fmla="val 487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/>
            <p:cNvSpPr/>
            <p:nvPr/>
          </p:nvSpPr>
          <p:spPr>
            <a:xfrm flipV="1">
              <a:off x="873083" y="4174958"/>
              <a:ext cx="228367" cy="3369130"/>
            </a:xfrm>
            <a:prstGeom prst="trapezoid">
              <a:avLst>
                <a:gd name="adj" fmla="val 48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Oval 28"/>
          <p:cNvSpPr/>
          <p:nvPr/>
        </p:nvSpPr>
        <p:spPr>
          <a:xfrm>
            <a:off x="5818700" y="3137334"/>
            <a:ext cx="554600" cy="583335"/>
          </a:xfrm>
          <a:prstGeom prst="ellipse">
            <a:avLst/>
          </a:prstGeom>
          <a:solidFill>
            <a:srgbClr val="00206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6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1600" y="5573486"/>
            <a:ext cx="1364343" cy="1284513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chemeClr val="accent3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start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play enjoy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Mouse pointer jame</a:t>
            </a:r>
          </a:p>
        </p:txBody>
      </p:sp>
    </p:spTree>
    <p:extLst>
      <p:ext uri="{BB962C8B-B14F-4D97-AF65-F5344CB8AC3E}">
        <p14:creationId xmlns:p14="http://schemas.microsoft.com/office/powerpoint/2010/main" val="363951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hlinkHover r:id="rId3" action="ppaction://hlinksldjump"/>
          </p:cNvPr>
          <p:cNvSpPr/>
          <p:nvPr/>
        </p:nvSpPr>
        <p:spPr>
          <a:xfrm>
            <a:off x="-1" y="1"/>
            <a:ext cx="12192001" cy="68579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28802" y="5998192"/>
            <a:ext cx="10363200" cy="8598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50555" y="2"/>
            <a:ext cx="641444" cy="5998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5400000">
            <a:off x="8433022" y="-2271371"/>
            <a:ext cx="846160" cy="5388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Hover r:id="rId3" action="ppaction://hlinksldjump"/>
          </p:cNvPr>
          <p:cNvSpPr/>
          <p:nvPr/>
        </p:nvSpPr>
        <p:spPr>
          <a:xfrm>
            <a:off x="6215437" y="846165"/>
            <a:ext cx="846160" cy="2417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8433023" y="931863"/>
            <a:ext cx="846160" cy="5388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2760885" y="-1826388"/>
            <a:ext cx="846160" cy="6161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" action="ppaction://hlinkshowjump?jump=nextslide"/>
            <a:hlinkHover r:id="rId4" action="ppaction://hlinksldjump"/>
          </p:cNvPr>
          <p:cNvSpPr/>
          <p:nvPr/>
        </p:nvSpPr>
        <p:spPr>
          <a:xfrm>
            <a:off x="11282290" y="0"/>
            <a:ext cx="909711" cy="908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finis</a:t>
            </a:r>
          </a:p>
        </p:txBody>
      </p:sp>
      <p:sp>
        <p:nvSpPr>
          <p:cNvPr id="10" name="Oval 9"/>
          <p:cNvSpPr/>
          <p:nvPr/>
        </p:nvSpPr>
        <p:spPr>
          <a:xfrm>
            <a:off x="-3" y="5444196"/>
            <a:ext cx="1828803" cy="1413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start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138289" y="6406464"/>
            <a:ext cx="9732988" cy="21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9" idx="4"/>
          </p:cNvCxnSpPr>
          <p:nvPr/>
        </p:nvCxnSpPr>
        <p:spPr>
          <a:xfrm flipH="1" flipV="1">
            <a:off x="11737145" y="908419"/>
            <a:ext cx="134132" cy="5519677"/>
          </a:xfrm>
          <a:prstGeom prst="line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6856874" y="3817701"/>
            <a:ext cx="4947337" cy="13780"/>
          </a:xfrm>
          <a:prstGeom prst="line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44031" y="1234805"/>
            <a:ext cx="23741" cy="3354339"/>
          </a:xfrm>
          <a:prstGeom prst="line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6831152" y="454210"/>
            <a:ext cx="4451136" cy="22932"/>
          </a:xfrm>
          <a:prstGeom prst="line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01659" y="1223410"/>
            <a:ext cx="6829176" cy="22788"/>
          </a:xfrm>
          <a:prstGeom prst="line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5-Point Star 44"/>
          <p:cNvSpPr/>
          <p:nvPr/>
        </p:nvSpPr>
        <p:spPr>
          <a:xfrm>
            <a:off x="6052099" y="1853605"/>
            <a:ext cx="1088571" cy="114466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5-Point Star 45">
            <a:hlinkHover r:id="rId3" action="ppaction://hlinksldjump"/>
          </p:cNvPr>
          <p:cNvSpPr/>
          <p:nvPr/>
        </p:nvSpPr>
        <p:spPr>
          <a:xfrm>
            <a:off x="11163623" y="3012874"/>
            <a:ext cx="1088571" cy="114466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5-Point Star 46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6800898" y="5713333"/>
            <a:ext cx="1088571" cy="114466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48534" y="1677518"/>
            <a:ext cx="779675" cy="4309858"/>
          </a:xfrm>
          <a:prstGeom prst="rect">
            <a:avLst/>
          </a:prstGeom>
          <a:solidFill>
            <a:srgbClr val="1D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/>
          <p:cNvCxnSpPr>
            <a:stCxn id="51" idx="0"/>
          </p:cNvCxnSpPr>
          <p:nvPr/>
        </p:nvCxnSpPr>
        <p:spPr>
          <a:xfrm>
            <a:off x="2338372" y="1677517"/>
            <a:ext cx="30074" cy="4320673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5-Point Star 53"/>
          <p:cNvSpPr/>
          <p:nvPr/>
        </p:nvSpPr>
        <p:spPr>
          <a:xfrm>
            <a:off x="1794088" y="2711525"/>
            <a:ext cx="1088571" cy="114466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5-Point Star 54"/>
          <p:cNvSpPr/>
          <p:nvPr/>
        </p:nvSpPr>
        <p:spPr>
          <a:xfrm>
            <a:off x="7539088" y="-149250"/>
            <a:ext cx="1088571" cy="114466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7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7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7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7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7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54" grpId="0" animBg="1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89943" y="1132114"/>
            <a:ext cx="3846287" cy="14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hlinkMouseOver r:id="rId2" action="ppaction://hlinksldjump"/>
              </a:rPr>
              <a:t>You</a:t>
            </a:r>
            <a:r>
              <a:rPr lang="en-US" sz="4800" dirty="0"/>
              <a:t> loss111</a:t>
            </a:r>
          </a:p>
        </p:txBody>
      </p:sp>
      <p:sp>
        <p:nvSpPr>
          <p:cNvPr id="3" name="Rectangle 2">
            <a:hlinkHover r:id="rId2" action="ppaction://hlinksldjump"/>
          </p:cNvPr>
          <p:cNvSpPr/>
          <p:nvPr/>
        </p:nvSpPr>
        <p:spPr>
          <a:xfrm>
            <a:off x="0" y="5123543"/>
            <a:ext cx="2989943" cy="1734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Retry </a:t>
            </a:r>
          </a:p>
        </p:txBody>
      </p:sp>
      <p:sp>
        <p:nvSpPr>
          <p:cNvPr id="4" name="Rectangle 3"/>
          <p:cNvSpPr/>
          <p:nvPr/>
        </p:nvSpPr>
        <p:spPr>
          <a:xfrm>
            <a:off x="9202059" y="5123545"/>
            <a:ext cx="2989943" cy="173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Exit  </a:t>
            </a:r>
          </a:p>
        </p:txBody>
      </p:sp>
    </p:spTree>
    <p:extLst>
      <p:ext uri="{BB962C8B-B14F-4D97-AF65-F5344CB8AC3E}">
        <p14:creationId xmlns:p14="http://schemas.microsoft.com/office/powerpoint/2010/main" val="25035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89943" y="1132114"/>
            <a:ext cx="3846287" cy="14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hlinkMouseOver r:id="rId2" action="ppaction://hlinksldjump"/>
              </a:rPr>
              <a:t>You</a:t>
            </a:r>
            <a:r>
              <a:rPr lang="en-US" sz="4800" dirty="0"/>
              <a:t> wie 111</a:t>
            </a:r>
          </a:p>
        </p:txBody>
      </p:sp>
      <p:sp>
        <p:nvSpPr>
          <p:cNvPr id="3" name="Rectangle 2">
            <a:hlinkHover r:id="rId3" action="ppaction://hlinksldjump"/>
          </p:cNvPr>
          <p:cNvSpPr/>
          <p:nvPr/>
        </p:nvSpPr>
        <p:spPr>
          <a:xfrm>
            <a:off x="0" y="5123543"/>
            <a:ext cx="2989943" cy="1734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Retry </a:t>
            </a:r>
          </a:p>
        </p:txBody>
      </p:sp>
      <p:sp>
        <p:nvSpPr>
          <p:cNvPr id="4" name="Rectangle 3"/>
          <p:cNvSpPr/>
          <p:nvPr/>
        </p:nvSpPr>
        <p:spPr>
          <a:xfrm>
            <a:off x="9202059" y="5123545"/>
            <a:ext cx="2989943" cy="173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Exit  </a:t>
            </a:r>
          </a:p>
        </p:txBody>
      </p:sp>
    </p:spTree>
    <p:extLst>
      <p:ext uri="{BB962C8B-B14F-4D97-AF65-F5344CB8AC3E}">
        <p14:creationId xmlns:p14="http://schemas.microsoft.com/office/powerpoint/2010/main" val="53380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0"/>
            <a:ext cx="4876800" cy="6858000"/>
          </a:xfrm>
          <a:prstGeom prst="rect">
            <a:avLst/>
          </a:prstGeom>
        </p:spPr>
      </p:pic>
      <p:sp>
        <p:nvSpPr>
          <p:cNvPr id="4" name="Rounded Rectangle 3">
            <a:hlinkClick r:id="" action="ppaction://hlinkshowjump?jump=nextslide"/>
          </p:cNvPr>
          <p:cNvSpPr/>
          <p:nvPr/>
        </p:nvSpPr>
        <p:spPr>
          <a:xfrm>
            <a:off x="5675587" y="5675587"/>
            <a:ext cx="2554014" cy="93016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1" dirty="0">
                <a:solidFill>
                  <a:schemeClr val="tx1"/>
                </a:solidFill>
              </a:rPr>
              <a:t>Start game</a:t>
            </a:r>
          </a:p>
        </p:txBody>
      </p:sp>
    </p:spTree>
    <p:extLst>
      <p:ext uri="{BB962C8B-B14F-4D97-AF65-F5344CB8AC3E}">
        <p14:creationId xmlns:p14="http://schemas.microsoft.com/office/powerpoint/2010/main" val="201417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"/>
          <p:cNvSpPr/>
          <p:nvPr/>
        </p:nvSpPr>
        <p:spPr>
          <a:xfrm>
            <a:off x="-145143" y="-83458"/>
            <a:ext cx="12337143" cy="7293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37" y="-268514"/>
            <a:ext cx="2763157" cy="276315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next">
            <a:hlinkClick r:id="" action="ppaction://hlinkshowjump?jump=nextslide"/>
          </p:cNvPr>
          <p:cNvSpPr/>
          <p:nvPr/>
        </p:nvSpPr>
        <p:spPr>
          <a:xfrm>
            <a:off x="10130972" y="123372"/>
            <a:ext cx="1262744" cy="1037771"/>
          </a:xfrm>
          <a:prstGeom prst="rightArrow">
            <a:avLst>
              <a:gd name="adj1" fmla="val 66783"/>
              <a:gd name="adj2" fmla="val 52797"/>
            </a:avLst>
          </a:prstGeom>
          <a:solidFill>
            <a:srgbClr val="003300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</a:t>
            </a:r>
          </a:p>
        </p:txBody>
      </p:sp>
      <p:sp>
        <p:nvSpPr>
          <p:cNvPr id="7" name="b"/>
          <p:cNvSpPr/>
          <p:nvPr/>
        </p:nvSpPr>
        <p:spPr>
          <a:xfrm>
            <a:off x="6765471" y="3523342"/>
            <a:ext cx="4216400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B] rajendra prasad</a:t>
            </a:r>
          </a:p>
        </p:txBody>
      </p:sp>
      <p:sp>
        <p:nvSpPr>
          <p:cNvPr id="8" name="c"/>
          <p:cNvSpPr/>
          <p:nvPr/>
        </p:nvSpPr>
        <p:spPr>
          <a:xfrm>
            <a:off x="705758" y="4826000"/>
            <a:ext cx="3967842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C] dr.b.r ambedker</a:t>
            </a:r>
          </a:p>
        </p:txBody>
      </p:sp>
      <p:sp>
        <p:nvSpPr>
          <p:cNvPr id="9" name="d"/>
          <p:cNvSpPr/>
          <p:nvPr/>
        </p:nvSpPr>
        <p:spPr>
          <a:xfrm>
            <a:off x="6765472" y="4795157"/>
            <a:ext cx="4216401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D] lai bahadur shashtri</a:t>
            </a:r>
          </a:p>
        </p:txBody>
      </p:sp>
      <p:sp>
        <p:nvSpPr>
          <p:cNvPr id="6" name="a"/>
          <p:cNvSpPr/>
          <p:nvPr/>
        </p:nvSpPr>
        <p:spPr>
          <a:xfrm>
            <a:off x="705758" y="3563257"/>
            <a:ext cx="3967842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A] jawahar lai nehrut</a:t>
            </a:r>
          </a:p>
        </p:txBody>
      </p:sp>
      <p:sp>
        <p:nvSpPr>
          <p:cNvPr id="5" name="question"/>
          <p:cNvSpPr/>
          <p:nvPr/>
        </p:nvSpPr>
        <p:spPr>
          <a:xfrm>
            <a:off x="705757" y="2494644"/>
            <a:ext cx="10276113" cy="843642"/>
          </a:xfrm>
          <a:prstGeom prst="roundRect">
            <a:avLst/>
          </a:prstGeom>
          <a:solidFill>
            <a:srgbClr val="99336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q. Who is the first president of lndia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92255" y="4082835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8015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8" grpId="0" animBg="1"/>
      <p:bldP spid="9" grpId="0" animBg="1"/>
      <p:bldP spid="6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"/>
          <p:cNvSpPr/>
          <p:nvPr/>
        </p:nvSpPr>
        <p:spPr>
          <a:xfrm>
            <a:off x="-145143" y="-83458"/>
            <a:ext cx="12337143" cy="7293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37" y="-268514"/>
            <a:ext cx="2763157" cy="276315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next"/>
          <p:cNvSpPr/>
          <p:nvPr/>
        </p:nvSpPr>
        <p:spPr>
          <a:xfrm>
            <a:off x="10130972" y="123372"/>
            <a:ext cx="1262744" cy="1037771"/>
          </a:xfrm>
          <a:prstGeom prst="rightArrow">
            <a:avLst>
              <a:gd name="adj1" fmla="val 66783"/>
              <a:gd name="adj2" fmla="val 52797"/>
            </a:avLst>
          </a:prstGeom>
          <a:solidFill>
            <a:srgbClr val="003300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</a:t>
            </a:r>
          </a:p>
        </p:txBody>
      </p:sp>
      <p:sp>
        <p:nvSpPr>
          <p:cNvPr id="7" name="b"/>
          <p:cNvSpPr/>
          <p:nvPr/>
        </p:nvSpPr>
        <p:spPr>
          <a:xfrm>
            <a:off x="6765471" y="3523342"/>
            <a:ext cx="4216400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B] rajendra prasad</a:t>
            </a:r>
          </a:p>
        </p:txBody>
      </p:sp>
      <p:sp>
        <p:nvSpPr>
          <p:cNvPr id="8" name="c"/>
          <p:cNvSpPr/>
          <p:nvPr/>
        </p:nvSpPr>
        <p:spPr>
          <a:xfrm>
            <a:off x="705758" y="4826000"/>
            <a:ext cx="3967842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C] dr.b.r ambedker</a:t>
            </a:r>
          </a:p>
        </p:txBody>
      </p:sp>
      <p:sp>
        <p:nvSpPr>
          <p:cNvPr id="9" name="d"/>
          <p:cNvSpPr/>
          <p:nvPr/>
        </p:nvSpPr>
        <p:spPr>
          <a:xfrm>
            <a:off x="6765472" y="4795157"/>
            <a:ext cx="4216401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D] lai bahadur shashtri</a:t>
            </a:r>
          </a:p>
        </p:txBody>
      </p:sp>
      <p:sp>
        <p:nvSpPr>
          <p:cNvPr id="6" name="a"/>
          <p:cNvSpPr/>
          <p:nvPr/>
        </p:nvSpPr>
        <p:spPr>
          <a:xfrm>
            <a:off x="705758" y="3563257"/>
            <a:ext cx="3967842" cy="827314"/>
          </a:xfrm>
          <a:prstGeom prst="snip2DiagRect">
            <a:avLst>
              <a:gd name="adj1" fmla="val 20833"/>
              <a:gd name="adj2" fmla="val 16667"/>
            </a:avLst>
          </a:prstGeom>
          <a:solidFill>
            <a:srgbClr val="00206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A] jawahar lai nehrut</a:t>
            </a:r>
          </a:p>
        </p:txBody>
      </p:sp>
      <p:sp>
        <p:nvSpPr>
          <p:cNvPr id="5" name="question"/>
          <p:cNvSpPr/>
          <p:nvPr/>
        </p:nvSpPr>
        <p:spPr>
          <a:xfrm>
            <a:off x="705757" y="2494644"/>
            <a:ext cx="10276113" cy="843642"/>
          </a:xfrm>
          <a:prstGeom prst="roundRect">
            <a:avLst/>
          </a:prstGeom>
          <a:solidFill>
            <a:srgbClr val="99336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q. Who is the first prime-minister of lndia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92255" y="4160108"/>
            <a:ext cx="1854559" cy="837126"/>
          </a:xfrm>
          <a:prstGeom prst="roundRect">
            <a:avLst>
              <a:gd name="adj" fmla="val 24359"/>
            </a:avLst>
          </a:prstGeom>
          <a:ln w="57150">
            <a:solidFill>
              <a:srgbClr val="99CC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77339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8" grpId="0" animBg="1"/>
      <p:bldP spid="9" grpId="0" animBg="1"/>
      <p:bldP spid="6" grpId="0" animBg="1"/>
      <p:bldP spid="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82103" y="4848167"/>
            <a:ext cx="1125415" cy="407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63500" dist="88900" dir="5400000">
              <a:prstClr val="black"/>
            </a:inn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3071825" y="3530707"/>
            <a:ext cx="1091820" cy="1739985"/>
          </a:xfrm>
          <a:prstGeom prst="upArrow">
            <a:avLst>
              <a:gd name="adj1" fmla="val 50000"/>
              <a:gd name="adj2" fmla="val 68063"/>
            </a:avLst>
          </a:prstGeom>
          <a:gradFill>
            <a:gsLst>
              <a:gs pos="12000">
                <a:srgbClr val="454545"/>
              </a:gs>
              <a:gs pos="9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  <a:effectLst>
            <a:innerShdw blurRad="114300">
              <a:prstClr val="black"/>
            </a:innerShdw>
          </a:effectLst>
          <a:scene3d>
            <a:camera prst="isometricRightUp"/>
            <a:lightRig rig="balanced" dir="t"/>
          </a:scene3d>
          <a:sp3d extrusionH="298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83013" y="4229684"/>
            <a:ext cx="1125415" cy="407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63500" dist="88900" dir="5400000">
              <a:prstClr val="black"/>
            </a:inn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79626" y="3638569"/>
            <a:ext cx="1125415" cy="407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63500" dist="88900" dir="5400000">
              <a:prstClr val="black"/>
            </a:inn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Up Arrow 3"/>
          <p:cNvSpPr/>
          <p:nvPr/>
        </p:nvSpPr>
        <p:spPr>
          <a:xfrm>
            <a:off x="4253508" y="2679750"/>
            <a:ext cx="1091820" cy="2019547"/>
          </a:xfrm>
          <a:prstGeom prst="upArrow">
            <a:avLst>
              <a:gd name="adj1" fmla="val 50000"/>
              <a:gd name="adj2" fmla="val 81201"/>
            </a:avLst>
          </a:prstGeom>
          <a:gradFill>
            <a:gsLst>
              <a:gs pos="79626">
                <a:srgbClr val="FFC000"/>
              </a:gs>
              <a:gs pos="12000">
                <a:srgbClr val="FFC000"/>
              </a:gs>
            </a:gsLst>
            <a:lin ang="5400000" scaled="0"/>
          </a:gradFill>
          <a:ln>
            <a:noFill/>
          </a:ln>
          <a:effectLst>
            <a:innerShdw blurRad="114300">
              <a:prstClr val="black"/>
            </a:innerShdw>
          </a:effectLst>
          <a:scene3d>
            <a:camera prst="isometricRightUp"/>
            <a:lightRig rig="balanced" dir="t"/>
          </a:scene3d>
          <a:sp3d extrusionH="298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Up Arrow 5"/>
          <p:cNvSpPr/>
          <p:nvPr/>
        </p:nvSpPr>
        <p:spPr>
          <a:xfrm>
            <a:off x="5313220" y="1793344"/>
            <a:ext cx="1091820" cy="2400483"/>
          </a:xfrm>
          <a:prstGeom prst="upArrow">
            <a:avLst>
              <a:gd name="adj1" fmla="val 50000"/>
              <a:gd name="adj2" fmla="val 82022"/>
            </a:avLst>
          </a:prstGeom>
          <a:gradFill>
            <a:gsLst>
              <a:gs pos="12000">
                <a:srgbClr val="7030A0"/>
              </a:gs>
              <a:gs pos="90000">
                <a:srgbClr val="FF66FF"/>
              </a:gs>
            </a:gsLst>
            <a:lin ang="5400000" scaled="0"/>
          </a:gradFill>
          <a:ln>
            <a:noFill/>
          </a:ln>
          <a:effectLst>
            <a:innerShdw blurRad="114300">
              <a:prstClr val="black"/>
            </a:innerShdw>
          </a:effectLst>
          <a:scene3d>
            <a:camera prst="isometricRightUp"/>
            <a:lightRig rig="balanced" dir="t"/>
          </a:scene3d>
          <a:sp3d extrusionH="298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39338" y="3083313"/>
            <a:ext cx="1125415" cy="407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63500" dist="88900" dir="5400000">
              <a:prstClr val="black"/>
            </a:inn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Up Arrow 7"/>
          <p:cNvSpPr/>
          <p:nvPr/>
        </p:nvSpPr>
        <p:spPr>
          <a:xfrm>
            <a:off x="6443776" y="994661"/>
            <a:ext cx="1091820" cy="2620466"/>
          </a:xfrm>
          <a:prstGeom prst="upArrow">
            <a:avLst>
              <a:gd name="adj1" fmla="val 50000"/>
              <a:gd name="adj2" fmla="val 77917"/>
            </a:avLst>
          </a:prstGeom>
          <a:gradFill>
            <a:gsLst>
              <a:gs pos="12000">
                <a:srgbClr val="00FFFF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  <a:effectLst>
            <a:innerShdw blurRad="114300">
              <a:prstClr val="black"/>
            </a:innerShdw>
          </a:effectLst>
          <a:scene3d>
            <a:camera prst="isometricRightUp"/>
            <a:lightRig rig="balanced" dir="t"/>
          </a:scene3d>
          <a:sp3d extrusionH="298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10953" y="3860352"/>
            <a:ext cx="418704" cy="369332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sp3d>
            <a:bevelT w="101600" prst="riblet"/>
            <a:bevelB prst="angle"/>
          </a:sp3d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4012" y="3051378"/>
            <a:ext cx="418704" cy="36933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32979" y="2287926"/>
            <a:ext cx="418704" cy="36933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0332" y="1424012"/>
            <a:ext cx="418704" cy="36933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87026" y="4820798"/>
            <a:ext cx="1330104" cy="92333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/>
              <a:t>ADD YOUR DETDAIL</a:t>
            </a:r>
          </a:p>
          <a:p>
            <a:pPr algn="ctr"/>
            <a:r>
              <a:rPr lang="en-US" dirty="0"/>
              <a:t>TEXT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52768" y="4237633"/>
            <a:ext cx="1188146" cy="92333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ADD YOUR</a:t>
            </a:r>
          </a:p>
          <a:p>
            <a:r>
              <a:rPr lang="en-US" dirty="0"/>
              <a:t>DETDAIL</a:t>
            </a:r>
          </a:p>
          <a:p>
            <a:r>
              <a:rPr lang="en-US" dirty="0"/>
              <a:t>TEXT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59732" y="3648041"/>
            <a:ext cx="1188146" cy="92333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ADD YOUR</a:t>
            </a:r>
          </a:p>
          <a:p>
            <a:r>
              <a:rPr lang="en-US" dirty="0"/>
              <a:t>DETDAIL</a:t>
            </a:r>
          </a:p>
          <a:p>
            <a:r>
              <a:rPr lang="en-US" dirty="0"/>
              <a:t>TEXT 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6894" y="3121425"/>
            <a:ext cx="1188146" cy="92333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ADD YOUR</a:t>
            </a:r>
          </a:p>
          <a:p>
            <a:r>
              <a:rPr lang="en-US" dirty="0"/>
              <a:t>DETAIL</a:t>
            </a:r>
          </a:p>
          <a:p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91340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2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 animBg="1"/>
      <p:bldP spid="7" grpId="0" animBg="1"/>
      <p:bldP spid="4" grpId="0" animBg="1"/>
      <p:bldP spid="6" grpId="0" animBg="1"/>
      <p:bldP spid="9" grpId="0" animBg="1"/>
      <p:bldP spid="8" grpId="0" animBg="1"/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69" y="2756079"/>
            <a:ext cx="3134472" cy="30780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173" y="1"/>
            <a:ext cx="1656862" cy="27689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32742" y="6019628"/>
            <a:ext cx="1725727" cy="461537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2399" b="1" i="1" u="sng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42741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296990" y="2"/>
            <a:ext cx="5628068" cy="6858000"/>
          </a:xfrm>
          <a:prstGeom prst="roundRect">
            <a:avLst/>
          </a:prstGeom>
          <a:solidFill>
            <a:srgbClr val="7030A0"/>
          </a:solidFill>
          <a:ln w="57150">
            <a:solidFill>
              <a:schemeClr val="bg2"/>
            </a:solidFill>
          </a:ln>
          <a:effectLst>
            <a:innerShdw blurRad="63500" dist="139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My</a:t>
            </a:r>
          </a:p>
          <a:p>
            <a:pPr algn="ctr"/>
            <a:r>
              <a:rPr lang="en-US" sz="3200" dirty="0">
                <a:latin typeface="Blackadder ITC" panose="04020505051007020D02" pitchFamily="82" charset="0"/>
              </a:rPr>
              <a:t>Presentatlon book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026534" y="671313"/>
            <a:ext cx="618187" cy="5255647"/>
            <a:chOff x="3026535" y="671312"/>
            <a:chExt cx="618186" cy="5255647"/>
          </a:xfrm>
        </p:grpSpPr>
        <p:sp>
          <p:nvSpPr>
            <p:cNvPr id="3" name="Rectangle 2"/>
            <p:cNvSpPr/>
            <p:nvPr/>
          </p:nvSpPr>
          <p:spPr>
            <a:xfrm>
              <a:off x="3348507" y="772732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361386" y="1311498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348507" y="1750453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74265" y="2350393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74265" y="2914917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48507" y="3389288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61386" y="4005328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8507" y="4544094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61386" y="5082860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48507" y="5621626"/>
              <a:ext cx="270456" cy="257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Block Arc 14"/>
            <p:cNvSpPr/>
            <p:nvPr/>
          </p:nvSpPr>
          <p:spPr>
            <a:xfrm rot="16200000">
              <a:off x="3059536" y="664067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Block Arc 15"/>
            <p:cNvSpPr/>
            <p:nvPr/>
          </p:nvSpPr>
          <p:spPr>
            <a:xfrm rot="16200000">
              <a:off x="3059535" y="1227783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Block Arc 16"/>
            <p:cNvSpPr/>
            <p:nvPr/>
          </p:nvSpPr>
          <p:spPr>
            <a:xfrm rot="16200000">
              <a:off x="3065977" y="1702961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Block Arc 17"/>
            <p:cNvSpPr/>
            <p:nvPr/>
          </p:nvSpPr>
          <p:spPr>
            <a:xfrm rot="16200000">
              <a:off x="3098174" y="2281435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Block Arc 19"/>
            <p:cNvSpPr/>
            <p:nvPr/>
          </p:nvSpPr>
          <p:spPr>
            <a:xfrm rot="16200000">
              <a:off x="3033780" y="2835493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Block Arc 20"/>
            <p:cNvSpPr/>
            <p:nvPr/>
          </p:nvSpPr>
          <p:spPr>
            <a:xfrm rot="16200000">
              <a:off x="3053098" y="3299134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Block Arc 21"/>
            <p:cNvSpPr/>
            <p:nvPr/>
          </p:nvSpPr>
          <p:spPr>
            <a:xfrm rot="16200000">
              <a:off x="3078854" y="3904174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Block Arc 22"/>
            <p:cNvSpPr/>
            <p:nvPr/>
          </p:nvSpPr>
          <p:spPr>
            <a:xfrm rot="16200000">
              <a:off x="3040218" y="4457427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lock Arc 23"/>
            <p:cNvSpPr/>
            <p:nvPr/>
          </p:nvSpPr>
          <p:spPr>
            <a:xfrm rot="16200000">
              <a:off x="3091732" y="4996731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Block Arc 25"/>
            <p:cNvSpPr/>
            <p:nvPr/>
          </p:nvSpPr>
          <p:spPr>
            <a:xfrm rot="16200000">
              <a:off x="3043435" y="5496321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lock Arc 26"/>
            <p:cNvSpPr/>
            <p:nvPr/>
          </p:nvSpPr>
          <p:spPr>
            <a:xfrm rot="16200000">
              <a:off x="3043436" y="5496321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4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6200811" y="65620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orte" panose="03060902040502070203" pitchFamily="66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 flipH="1">
            <a:off x="0" y="0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6370581" y="433471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1</a:t>
            </a:r>
          </a:p>
        </p:txBody>
      </p:sp>
      <p:sp>
        <p:nvSpPr>
          <p:cNvPr id="41" name="Rounded Rectangle 40"/>
          <p:cNvSpPr/>
          <p:nvPr/>
        </p:nvSpPr>
        <p:spPr>
          <a:xfrm flipH="1">
            <a:off x="405490" y="484021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302325" y="92846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417239" y="95132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Block Arc 43"/>
          <p:cNvSpPr/>
          <p:nvPr/>
        </p:nvSpPr>
        <p:spPr>
          <a:xfrm>
            <a:off x="5753687" y="595238"/>
            <a:ext cx="701785" cy="727126"/>
          </a:xfrm>
          <a:prstGeom prst="blockArc">
            <a:avLst>
              <a:gd name="adj1" fmla="val 10800000"/>
              <a:gd name="adj2" fmla="val 21208190"/>
              <a:gd name="adj3" fmla="val 14748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286348" y="1459964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401263" y="148282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Block Arc 46"/>
          <p:cNvSpPr/>
          <p:nvPr/>
        </p:nvSpPr>
        <p:spPr>
          <a:xfrm>
            <a:off x="5737710" y="1126734"/>
            <a:ext cx="699877" cy="825170"/>
          </a:xfrm>
          <a:prstGeom prst="blockArc">
            <a:avLst>
              <a:gd name="adj1" fmla="val 11613651"/>
              <a:gd name="adj2" fmla="val 21046020"/>
              <a:gd name="adj3" fmla="val 12493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84439" y="199146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399354" y="201432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Block Arc 49"/>
          <p:cNvSpPr/>
          <p:nvPr/>
        </p:nvSpPr>
        <p:spPr>
          <a:xfrm>
            <a:off x="5735801" y="1658231"/>
            <a:ext cx="719672" cy="798354"/>
          </a:xfrm>
          <a:prstGeom prst="blockArc">
            <a:avLst>
              <a:gd name="adj1" fmla="val 10800000"/>
              <a:gd name="adj2" fmla="val 20826303"/>
              <a:gd name="adj3" fmla="val 1407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10666" y="252295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425581" y="254581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Block Arc 52"/>
          <p:cNvSpPr/>
          <p:nvPr/>
        </p:nvSpPr>
        <p:spPr>
          <a:xfrm>
            <a:off x="5735801" y="2189727"/>
            <a:ext cx="752331" cy="662501"/>
          </a:xfrm>
          <a:prstGeom prst="blockArc">
            <a:avLst>
              <a:gd name="adj1" fmla="val 10800000"/>
              <a:gd name="adj2" fmla="val 21316212"/>
              <a:gd name="adj3" fmla="val 17022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22824" y="3054452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37740" y="307731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lock Arc 55"/>
          <p:cNvSpPr/>
          <p:nvPr/>
        </p:nvSpPr>
        <p:spPr>
          <a:xfrm>
            <a:off x="5774186" y="2721223"/>
            <a:ext cx="701785" cy="727126"/>
          </a:xfrm>
          <a:prstGeom prst="blockArc">
            <a:avLst>
              <a:gd name="adj1" fmla="val 10800000"/>
              <a:gd name="adj2" fmla="val 21391545"/>
              <a:gd name="adj3" fmla="val 1692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334983" y="358594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449899" y="360880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Block Arc 58"/>
          <p:cNvSpPr/>
          <p:nvPr/>
        </p:nvSpPr>
        <p:spPr>
          <a:xfrm>
            <a:off x="5786345" y="3252719"/>
            <a:ext cx="701785" cy="727126"/>
          </a:xfrm>
          <a:prstGeom prst="blockArc">
            <a:avLst>
              <a:gd name="adj1" fmla="val 10800000"/>
              <a:gd name="adj2" fmla="val 21184304"/>
              <a:gd name="adj3" fmla="val 1673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333075" y="411744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447989" y="414030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Block Arc 61"/>
          <p:cNvSpPr/>
          <p:nvPr/>
        </p:nvSpPr>
        <p:spPr>
          <a:xfrm>
            <a:off x="5784437" y="3784214"/>
            <a:ext cx="701785" cy="727126"/>
          </a:xfrm>
          <a:prstGeom prst="blockArc">
            <a:avLst>
              <a:gd name="adj1" fmla="val 10800000"/>
              <a:gd name="adj2" fmla="val 21591252"/>
              <a:gd name="adj3" fmla="val 19000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31165" y="464894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446081" y="467180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Block Arc 64"/>
          <p:cNvSpPr/>
          <p:nvPr/>
        </p:nvSpPr>
        <p:spPr>
          <a:xfrm>
            <a:off x="5782527" y="4315711"/>
            <a:ext cx="701785" cy="727126"/>
          </a:xfrm>
          <a:prstGeom prst="blockArc">
            <a:avLst>
              <a:gd name="adj1" fmla="val 10800000"/>
              <a:gd name="adj2" fmla="val 21208267"/>
              <a:gd name="adj3" fmla="val 1474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315189" y="518043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5430104" y="5203296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Block Arc 67"/>
          <p:cNvSpPr/>
          <p:nvPr/>
        </p:nvSpPr>
        <p:spPr>
          <a:xfrm>
            <a:off x="5766550" y="4847206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327348" y="571193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442262" y="573479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Block Arc 70"/>
          <p:cNvSpPr/>
          <p:nvPr/>
        </p:nvSpPr>
        <p:spPr>
          <a:xfrm>
            <a:off x="5778709" y="5378703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25438" y="624342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5440354" y="626628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/>
          <p:cNvSpPr/>
          <p:nvPr/>
        </p:nvSpPr>
        <p:spPr>
          <a:xfrm>
            <a:off x="5762733" y="5910199"/>
            <a:ext cx="701785" cy="727126"/>
          </a:xfrm>
          <a:prstGeom prst="blockArc">
            <a:avLst>
              <a:gd name="adj1" fmla="val 10800000"/>
              <a:gd name="adj2" fmla="val 21127902"/>
              <a:gd name="adj3" fmla="val 20715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7076049" y="595239"/>
            <a:ext cx="10318" cy="61212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6776807" y="1113108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7074501" y="147623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7073728" y="191672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7072953" y="235722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7072180" y="279771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071405" y="323821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7065988" y="3754760"/>
            <a:ext cx="47134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7069857" y="411919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7069084" y="455969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7068309" y="500018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7067536" y="544068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066761" y="588117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7065988" y="632167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049295" y="65620"/>
            <a:ext cx="1777286" cy="499912"/>
          </a:xfrm>
          <a:prstGeom prst="roundRect">
            <a:avLst>
              <a:gd name="adj" fmla="val 3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Page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4881" y="62477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alligraphy" panose="03010101010101010101" pitchFamily="66" charset="0"/>
              </a:rPr>
              <a:t>Taha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35201" y="1117036"/>
            <a:ext cx="48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Lovem ipsnm dolov sit amet, consectetuev adipis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712" y="153431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Elif</a:t>
            </a:r>
            <a:r>
              <a:rPr lang="en-US" dirty="0">
                <a:latin typeface="Bauhaus 93" panose="04030905020B02020C02" pitchFamily="82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2954" y="1956368"/>
            <a:ext cx="482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Maecenas portative  conge massa  fusce poseur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9510" y="2377274"/>
            <a:ext cx="473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Seed pluvial ukvicies, puvus lectus malesuada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1543" y="2848324"/>
            <a:ext cx="393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Amet commodo magna evos guis uvna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67" y="1364567"/>
            <a:ext cx="4022431" cy="41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3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6237669" y="2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 flipH="1">
            <a:off x="0" y="0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6319727" y="495886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 flipH="1">
            <a:off x="240143" y="495886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302325" y="92846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417239" y="95132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Block Arc 43"/>
          <p:cNvSpPr/>
          <p:nvPr/>
        </p:nvSpPr>
        <p:spPr>
          <a:xfrm>
            <a:off x="5753687" y="595238"/>
            <a:ext cx="701785" cy="727126"/>
          </a:xfrm>
          <a:prstGeom prst="blockArc">
            <a:avLst>
              <a:gd name="adj1" fmla="val 10800000"/>
              <a:gd name="adj2" fmla="val 21208190"/>
              <a:gd name="adj3" fmla="val 14748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286348" y="1459964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401263" y="148282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Block Arc 46"/>
          <p:cNvSpPr/>
          <p:nvPr/>
        </p:nvSpPr>
        <p:spPr>
          <a:xfrm>
            <a:off x="5737710" y="1126734"/>
            <a:ext cx="699877" cy="825170"/>
          </a:xfrm>
          <a:prstGeom prst="blockArc">
            <a:avLst>
              <a:gd name="adj1" fmla="val 11613651"/>
              <a:gd name="adj2" fmla="val 21046020"/>
              <a:gd name="adj3" fmla="val 12493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84439" y="199146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399354" y="201432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Block Arc 49"/>
          <p:cNvSpPr/>
          <p:nvPr/>
        </p:nvSpPr>
        <p:spPr>
          <a:xfrm>
            <a:off x="5735801" y="1658231"/>
            <a:ext cx="719672" cy="798354"/>
          </a:xfrm>
          <a:prstGeom prst="blockArc">
            <a:avLst>
              <a:gd name="adj1" fmla="val 10800000"/>
              <a:gd name="adj2" fmla="val 20826303"/>
              <a:gd name="adj3" fmla="val 1407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10666" y="252295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425581" y="254581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Block Arc 52"/>
          <p:cNvSpPr/>
          <p:nvPr/>
        </p:nvSpPr>
        <p:spPr>
          <a:xfrm>
            <a:off x="5735801" y="2189727"/>
            <a:ext cx="752331" cy="662501"/>
          </a:xfrm>
          <a:prstGeom prst="blockArc">
            <a:avLst>
              <a:gd name="adj1" fmla="val 10800000"/>
              <a:gd name="adj2" fmla="val 21316212"/>
              <a:gd name="adj3" fmla="val 17022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22824" y="3054452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37740" y="307731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lock Arc 55"/>
          <p:cNvSpPr/>
          <p:nvPr/>
        </p:nvSpPr>
        <p:spPr>
          <a:xfrm>
            <a:off x="5774186" y="2721223"/>
            <a:ext cx="701785" cy="727126"/>
          </a:xfrm>
          <a:prstGeom prst="blockArc">
            <a:avLst>
              <a:gd name="adj1" fmla="val 10800000"/>
              <a:gd name="adj2" fmla="val 21391545"/>
              <a:gd name="adj3" fmla="val 1692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334983" y="358594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449899" y="360880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Block Arc 58"/>
          <p:cNvSpPr/>
          <p:nvPr/>
        </p:nvSpPr>
        <p:spPr>
          <a:xfrm>
            <a:off x="5786345" y="3252719"/>
            <a:ext cx="701785" cy="727126"/>
          </a:xfrm>
          <a:prstGeom prst="blockArc">
            <a:avLst>
              <a:gd name="adj1" fmla="val 10800000"/>
              <a:gd name="adj2" fmla="val 21184304"/>
              <a:gd name="adj3" fmla="val 1673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333075" y="411744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447989" y="414030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Block Arc 61"/>
          <p:cNvSpPr/>
          <p:nvPr/>
        </p:nvSpPr>
        <p:spPr>
          <a:xfrm>
            <a:off x="5784437" y="3784214"/>
            <a:ext cx="701785" cy="727126"/>
          </a:xfrm>
          <a:prstGeom prst="blockArc">
            <a:avLst>
              <a:gd name="adj1" fmla="val 10800000"/>
              <a:gd name="adj2" fmla="val 21591252"/>
              <a:gd name="adj3" fmla="val 19000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31165" y="464894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446081" y="467180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Block Arc 64"/>
          <p:cNvSpPr/>
          <p:nvPr/>
        </p:nvSpPr>
        <p:spPr>
          <a:xfrm>
            <a:off x="5782527" y="4315711"/>
            <a:ext cx="701785" cy="727126"/>
          </a:xfrm>
          <a:prstGeom prst="blockArc">
            <a:avLst>
              <a:gd name="adj1" fmla="val 10800000"/>
              <a:gd name="adj2" fmla="val 21208267"/>
              <a:gd name="adj3" fmla="val 1474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315189" y="518043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5430104" y="5203296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Block Arc 67"/>
          <p:cNvSpPr/>
          <p:nvPr/>
        </p:nvSpPr>
        <p:spPr>
          <a:xfrm>
            <a:off x="5766550" y="4847206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327348" y="571193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442262" y="573479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Block Arc 70"/>
          <p:cNvSpPr/>
          <p:nvPr/>
        </p:nvSpPr>
        <p:spPr>
          <a:xfrm>
            <a:off x="5778709" y="5378703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25438" y="624342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5440354" y="626628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/>
          <p:cNvSpPr/>
          <p:nvPr/>
        </p:nvSpPr>
        <p:spPr>
          <a:xfrm>
            <a:off x="5762733" y="5910199"/>
            <a:ext cx="701785" cy="727126"/>
          </a:xfrm>
          <a:prstGeom prst="blockArc">
            <a:avLst>
              <a:gd name="adj1" fmla="val 10800000"/>
              <a:gd name="adj2" fmla="val 21127902"/>
              <a:gd name="adj3" fmla="val 20715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7076049" y="595239"/>
            <a:ext cx="10318" cy="61212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075276" y="103573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7074501" y="147623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7073728" y="191672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7072953" y="235722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7072180" y="279771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071405" y="323821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7070632" y="367870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7069857" y="411919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7069084" y="455969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7068309" y="500018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7067536" y="544068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066761" y="588117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7065988" y="632167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98994" y="701984"/>
            <a:ext cx="48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Lovem ipsnm dolov sit amet, consectetuev adipis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247445" y="112096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Elif</a:t>
            </a:r>
            <a:r>
              <a:rPr lang="en-US" dirty="0">
                <a:latin typeface="Bauhaus 93" panose="04030905020B02020C02" pitchFamily="82" charset="0"/>
              </a:rPr>
              <a:t>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86368" y="1518843"/>
            <a:ext cx="482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Maecenas portative  conge massa  fusce poseur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042563" y="1966372"/>
            <a:ext cx="473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Seed pluvial ukvicies, puvus lectus malesuada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126594" y="2384439"/>
            <a:ext cx="393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Amet commodo magna evos guis uvna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8049295" y="65620"/>
            <a:ext cx="1777286" cy="499912"/>
          </a:xfrm>
          <a:prstGeom prst="roundRect">
            <a:avLst>
              <a:gd name="adj" fmla="val 3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Page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70" y="2330326"/>
            <a:ext cx="4499506" cy="301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6237669" y="2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 flipH="1">
            <a:off x="0" y="0"/>
            <a:ext cx="5954333" cy="6858000"/>
          </a:xfrm>
          <a:prstGeom prst="roundRect">
            <a:avLst>
              <a:gd name="adj" fmla="val 9826"/>
            </a:avLst>
          </a:prstGeom>
          <a:solidFill>
            <a:srgbClr val="7030A0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6319727" y="495886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 flipH="1">
            <a:off x="240143" y="495886"/>
            <a:ext cx="5621398" cy="6203851"/>
          </a:xfrm>
          <a:prstGeom prst="roundRect">
            <a:avLst>
              <a:gd name="adj" fmla="val 9826"/>
            </a:avLst>
          </a:prstGeom>
          <a:solidFill>
            <a:schemeClr val="bg1"/>
          </a:solidFill>
          <a:ln>
            <a:noFill/>
          </a:ln>
          <a:effectLst>
            <a:innerShdw blurRad="63500" dist="152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302325" y="92846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417239" y="951327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Block Arc 43"/>
          <p:cNvSpPr/>
          <p:nvPr/>
        </p:nvSpPr>
        <p:spPr>
          <a:xfrm>
            <a:off x="5753687" y="595238"/>
            <a:ext cx="701785" cy="727126"/>
          </a:xfrm>
          <a:prstGeom prst="blockArc">
            <a:avLst>
              <a:gd name="adj1" fmla="val 10800000"/>
              <a:gd name="adj2" fmla="val 21208190"/>
              <a:gd name="adj3" fmla="val 14748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286348" y="1459964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401263" y="148282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Block Arc 46"/>
          <p:cNvSpPr/>
          <p:nvPr/>
        </p:nvSpPr>
        <p:spPr>
          <a:xfrm>
            <a:off x="5737710" y="1126734"/>
            <a:ext cx="699877" cy="825170"/>
          </a:xfrm>
          <a:prstGeom prst="blockArc">
            <a:avLst>
              <a:gd name="adj1" fmla="val 11613651"/>
              <a:gd name="adj2" fmla="val 21046020"/>
              <a:gd name="adj3" fmla="val 12493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84439" y="199146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399354" y="201432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Block Arc 49"/>
          <p:cNvSpPr/>
          <p:nvPr/>
        </p:nvSpPr>
        <p:spPr>
          <a:xfrm>
            <a:off x="5735801" y="1658231"/>
            <a:ext cx="719672" cy="798354"/>
          </a:xfrm>
          <a:prstGeom prst="blockArc">
            <a:avLst>
              <a:gd name="adj1" fmla="val 10800000"/>
              <a:gd name="adj2" fmla="val 20826303"/>
              <a:gd name="adj3" fmla="val 1407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10666" y="252295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425581" y="254581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Block Arc 52"/>
          <p:cNvSpPr/>
          <p:nvPr/>
        </p:nvSpPr>
        <p:spPr>
          <a:xfrm>
            <a:off x="5735801" y="2189727"/>
            <a:ext cx="752331" cy="662501"/>
          </a:xfrm>
          <a:prstGeom prst="blockArc">
            <a:avLst>
              <a:gd name="adj1" fmla="val 10800000"/>
              <a:gd name="adj2" fmla="val 21316212"/>
              <a:gd name="adj3" fmla="val 17022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22824" y="3054452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37740" y="307731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lock Arc 55"/>
          <p:cNvSpPr/>
          <p:nvPr/>
        </p:nvSpPr>
        <p:spPr>
          <a:xfrm>
            <a:off x="5774186" y="2721223"/>
            <a:ext cx="701785" cy="727126"/>
          </a:xfrm>
          <a:prstGeom prst="blockArc">
            <a:avLst>
              <a:gd name="adj1" fmla="val 10800000"/>
              <a:gd name="adj2" fmla="val 21391545"/>
              <a:gd name="adj3" fmla="val 16921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334983" y="358594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449899" y="360880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Block Arc 58"/>
          <p:cNvSpPr/>
          <p:nvPr/>
        </p:nvSpPr>
        <p:spPr>
          <a:xfrm>
            <a:off x="5786345" y="3252719"/>
            <a:ext cx="701785" cy="727126"/>
          </a:xfrm>
          <a:prstGeom prst="blockArc">
            <a:avLst>
              <a:gd name="adj1" fmla="val 10800000"/>
              <a:gd name="adj2" fmla="val 21184304"/>
              <a:gd name="adj3" fmla="val 1673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333075" y="411744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447989" y="4140303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Block Arc 61"/>
          <p:cNvSpPr/>
          <p:nvPr/>
        </p:nvSpPr>
        <p:spPr>
          <a:xfrm>
            <a:off x="5784437" y="3784214"/>
            <a:ext cx="701785" cy="727126"/>
          </a:xfrm>
          <a:prstGeom prst="blockArc">
            <a:avLst>
              <a:gd name="adj1" fmla="val 10800000"/>
              <a:gd name="adj2" fmla="val 21591252"/>
              <a:gd name="adj3" fmla="val 19000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31165" y="464894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446081" y="4671800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Block Arc 64"/>
          <p:cNvSpPr/>
          <p:nvPr/>
        </p:nvSpPr>
        <p:spPr>
          <a:xfrm>
            <a:off x="5782527" y="4315711"/>
            <a:ext cx="701785" cy="727126"/>
          </a:xfrm>
          <a:prstGeom prst="blockArc">
            <a:avLst>
              <a:gd name="adj1" fmla="val 10800000"/>
              <a:gd name="adj2" fmla="val 21208267"/>
              <a:gd name="adj3" fmla="val 14749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315189" y="5180435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5430104" y="5203296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Block Arc 67"/>
          <p:cNvSpPr/>
          <p:nvPr/>
        </p:nvSpPr>
        <p:spPr>
          <a:xfrm>
            <a:off x="5766550" y="4847206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327348" y="571193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442262" y="5734791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Block Arc 70"/>
          <p:cNvSpPr/>
          <p:nvPr/>
        </p:nvSpPr>
        <p:spPr>
          <a:xfrm>
            <a:off x="5778709" y="5378703"/>
            <a:ext cx="701785" cy="727126"/>
          </a:xfrm>
          <a:prstGeom prst="blockArc">
            <a:avLst>
              <a:gd name="adj1" fmla="val 10800000"/>
              <a:gd name="adj2" fmla="val 7"/>
              <a:gd name="adj3" fmla="val 14977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25438" y="624342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5440354" y="6266288"/>
            <a:ext cx="492368" cy="1688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/>
          <p:cNvSpPr/>
          <p:nvPr/>
        </p:nvSpPr>
        <p:spPr>
          <a:xfrm>
            <a:off x="5762733" y="5910199"/>
            <a:ext cx="701785" cy="727126"/>
          </a:xfrm>
          <a:prstGeom prst="blockArc">
            <a:avLst>
              <a:gd name="adj1" fmla="val 10800000"/>
              <a:gd name="adj2" fmla="val 21127902"/>
              <a:gd name="adj3" fmla="val 20715"/>
            </a:avLst>
          </a:prstGeom>
          <a:gradFill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7076049" y="595239"/>
            <a:ext cx="10318" cy="61212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7075276" y="103573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7074501" y="147623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7073728" y="191672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7072953" y="235722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7072180" y="279771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071405" y="3238210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7070632" y="367870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7069857" y="411919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7069084" y="4559694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7068309" y="500018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7067536" y="544068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066761" y="5881179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7065988" y="6321675"/>
            <a:ext cx="4713451" cy="140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98994" y="701984"/>
            <a:ext cx="48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Lovem ipsnm dolov sit amet, consectetuev adipis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247445" y="112096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Elif</a:t>
            </a:r>
            <a:r>
              <a:rPr lang="en-US" dirty="0">
                <a:latin typeface="Bauhaus 93" panose="04030905020B02020C02" pitchFamily="82" charset="0"/>
              </a:rPr>
              <a:t>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086368" y="1518843"/>
            <a:ext cx="482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Maecenas portative  conge massa  fusce poseur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042563" y="1966372"/>
            <a:ext cx="473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Seed pluvial ukvicies, puvus lectus malesuada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126594" y="2384439"/>
            <a:ext cx="393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Amet commodo magna evos guis uvna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8049295" y="65620"/>
            <a:ext cx="1777286" cy="499912"/>
          </a:xfrm>
          <a:prstGeom prst="roundRect">
            <a:avLst>
              <a:gd name="adj" fmla="val 3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Page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07" y="995296"/>
            <a:ext cx="2477597" cy="52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296990" y="2"/>
            <a:ext cx="5628068" cy="6858000"/>
          </a:xfrm>
          <a:prstGeom prst="roundRect">
            <a:avLst/>
          </a:prstGeom>
          <a:solidFill>
            <a:srgbClr val="7030A0"/>
          </a:solidFill>
          <a:ln w="57150">
            <a:solidFill>
              <a:schemeClr val="bg2"/>
            </a:solidFill>
          </a:ln>
          <a:effectLst>
            <a:innerShdw blurRad="63500" dist="139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lackadder ITC" panose="04020505051007020D02" pitchFamily="82" charset="0"/>
              </a:rPr>
              <a:t>Thank you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822027" y="670473"/>
            <a:ext cx="547354" cy="5303041"/>
            <a:chOff x="8822027" y="670473"/>
            <a:chExt cx="547354" cy="5303040"/>
          </a:xfrm>
        </p:grpSpPr>
        <p:sp>
          <p:nvSpPr>
            <p:cNvPr id="3" name="Rectangle 2"/>
            <p:cNvSpPr/>
            <p:nvPr/>
          </p:nvSpPr>
          <p:spPr>
            <a:xfrm>
              <a:off x="8854223" y="754220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841346" y="1400844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854223" y="2047468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879982" y="2694092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876766" y="3308521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886424" y="3922950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886423" y="4569574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54223" y="5151808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873542" y="5637444"/>
              <a:ext cx="270456" cy="2575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Block Arc 14"/>
            <p:cNvSpPr/>
            <p:nvPr/>
          </p:nvSpPr>
          <p:spPr>
            <a:xfrm rot="5400000" flipH="1">
              <a:off x="8900106" y="1300476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Block Arc 15"/>
            <p:cNvSpPr/>
            <p:nvPr/>
          </p:nvSpPr>
          <p:spPr>
            <a:xfrm rot="5400000" flipH="1">
              <a:off x="8829272" y="1937723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Block Arc 16"/>
            <p:cNvSpPr/>
            <p:nvPr/>
          </p:nvSpPr>
          <p:spPr>
            <a:xfrm rot="5400000" flipH="1">
              <a:off x="8848592" y="2630641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Block Arc 17"/>
            <p:cNvSpPr/>
            <p:nvPr/>
          </p:nvSpPr>
          <p:spPr>
            <a:xfrm rot="5400000" flipH="1">
              <a:off x="8893669" y="3222787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Block Arc 19"/>
            <p:cNvSpPr/>
            <p:nvPr/>
          </p:nvSpPr>
          <p:spPr>
            <a:xfrm rot="5400000" flipH="1">
              <a:off x="8861473" y="3882692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Block Arc 20"/>
            <p:cNvSpPr/>
            <p:nvPr/>
          </p:nvSpPr>
          <p:spPr>
            <a:xfrm rot="5400000" flipH="1">
              <a:off x="8938742" y="4438383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Block Arc 21"/>
            <p:cNvSpPr/>
            <p:nvPr/>
          </p:nvSpPr>
          <p:spPr>
            <a:xfrm rot="5400000" flipH="1">
              <a:off x="8835711" y="5061655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Block Arc 22"/>
            <p:cNvSpPr/>
            <p:nvPr/>
          </p:nvSpPr>
          <p:spPr>
            <a:xfrm rot="5400000" flipH="1">
              <a:off x="8867909" y="5542875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Block Arc 26"/>
            <p:cNvSpPr/>
            <p:nvPr/>
          </p:nvSpPr>
          <p:spPr>
            <a:xfrm rot="5400000" flipH="1">
              <a:off x="8842151" y="663228"/>
              <a:ext cx="423393" cy="437884"/>
            </a:xfrm>
            <a:prstGeom prst="blockArc">
              <a:avLst>
                <a:gd name="adj1" fmla="val 9087073"/>
                <a:gd name="adj2" fmla="val 2438266"/>
                <a:gd name="adj3" fmla="val 2359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6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7004" y="2235827"/>
            <a:ext cx="128788" cy="4114800"/>
          </a:xfrm>
          <a:prstGeom prst="rect">
            <a:avLst/>
          </a:prstGeom>
          <a:gradFill>
            <a:gsLst>
              <a:gs pos="24000">
                <a:srgbClr val="FF0000"/>
              </a:gs>
              <a:gs pos="46000">
                <a:srgbClr val="FFFF00"/>
              </a:gs>
              <a:gs pos="73000">
                <a:srgbClr val="00B050"/>
              </a:gs>
              <a:gs pos="100000">
                <a:srgbClr val="7030A0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24-Point Star 4"/>
          <p:cNvSpPr/>
          <p:nvPr/>
        </p:nvSpPr>
        <p:spPr>
          <a:xfrm>
            <a:off x="-62784" y="325998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rgbClr val="FF0000"/>
              </a:gs>
              <a:gs pos="54000">
                <a:srgbClr val="FFFF00"/>
              </a:gs>
              <a:gs pos="78000">
                <a:srgbClr val="92D050"/>
              </a:gs>
              <a:gs pos="95000">
                <a:srgbClr val="7030A0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10072" y="1543321"/>
            <a:ext cx="128788" cy="4114800"/>
          </a:xfrm>
          <a:prstGeom prst="rect">
            <a:avLst/>
          </a:prstGeom>
          <a:gradFill>
            <a:gsLst>
              <a:gs pos="32000">
                <a:srgbClr val="00B0F0"/>
              </a:gs>
              <a:gs pos="54000">
                <a:srgbClr val="993366"/>
              </a:gs>
              <a:gs pos="78000">
                <a:schemeClr val="bg1"/>
              </a:gs>
              <a:gs pos="95000">
                <a:srgbClr val="002060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24-Point Star 6"/>
          <p:cNvSpPr/>
          <p:nvPr/>
        </p:nvSpPr>
        <p:spPr>
          <a:xfrm>
            <a:off x="2855890" y="-418025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rgbClr val="00B0F0"/>
              </a:gs>
              <a:gs pos="54000">
                <a:srgbClr val="993366"/>
              </a:gs>
              <a:gs pos="78000">
                <a:schemeClr val="bg1"/>
              </a:gs>
              <a:gs pos="95000">
                <a:srgbClr val="002060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04977" y="3007754"/>
            <a:ext cx="128788" cy="4114800"/>
          </a:xfrm>
          <a:prstGeom prst="rect">
            <a:avLst/>
          </a:prstGeom>
          <a:gradFill>
            <a:gsLst>
              <a:gs pos="32000">
                <a:schemeClr val="accent1"/>
              </a:gs>
              <a:gs pos="54000">
                <a:srgbClr val="00B050"/>
              </a:gs>
              <a:gs pos="78000">
                <a:schemeClr val="accent3">
                  <a:lumMod val="50000"/>
                </a:schemeClr>
              </a:gs>
              <a:gs pos="95000">
                <a:srgbClr val="CC6600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24-Point Star 8"/>
          <p:cNvSpPr/>
          <p:nvPr/>
        </p:nvSpPr>
        <p:spPr>
          <a:xfrm>
            <a:off x="5615190" y="657360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chemeClr val="accent1"/>
              </a:gs>
              <a:gs pos="54000">
                <a:srgbClr val="00B050"/>
              </a:gs>
              <a:gs pos="78000">
                <a:schemeClr val="accent3">
                  <a:lumMod val="50000"/>
                </a:schemeClr>
              </a:gs>
              <a:gs pos="95000">
                <a:srgbClr val="CC6600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235488" y="1689818"/>
            <a:ext cx="128788" cy="4114800"/>
          </a:xfrm>
          <a:prstGeom prst="rect">
            <a:avLst/>
          </a:prstGeom>
          <a:gradFill>
            <a:gsLst>
              <a:gs pos="24000">
                <a:srgbClr val="FF3399"/>
              </a:gs>
              <a:gs pos="46000">
                <a:srgbClr val="FF0000"/>
              </a:gs>
              <a:gs pos="73000">
                <a:srgbClr val="993366"/>
              </a:gs>
              <a:gs pos="100000">
                <a:srgbClr val="39C779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24-Point Star 12"/>
          <p:cNvSpPr/>
          <p:nvPr/>
        </p:nvSpPr>
        <p:spPr>
          <a:xfrm>
            <a:off x="8245699" y="-660576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24000">
                <a:srgbClr val="FF3399"/>
              </a:gs>
              <a:gs pos="46000">
                <a:srgbClr val="FF0000"/>
              </a:gs>
              <a:gs pos="73000">
                <a:srgbClr val="993366"/>
              </a:gs>
              <a:gs pos="100000">
                <a:srgbClr val="39C779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602379" y="4506130"/>
            <a:ext cx="128788" cy="4114800"/>
          </a:xfrm>
          <a:prstGeom prst="rect">
            <a:avLst/>
          </a:prstGeom>
          <a:gradFill>
            <a:gsLst>
              <a:gs pos="32000">
                <a:srgbClr val="993366"/>
              </a:gs>
              <a:gs pos="54000">
                <a:srgbClr val="99CCFF"/>
              </a:gs>
              <a:gs pos="78000">
                <a:schemeClr val="bg2"/>
              </a:gs>
              <a:gs pos="95000">
                <a:schemeClr val="accent4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24-Point Star 14"/>
          <p:cNvSpPr/>
          <p:nvPr/>
        </p:nvSpPr>
        <p:spPr>
          <a:xfrm>
            <a:off x="1612591" y="2170494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rgbClr val="993366"/>
              </a:gs>
              <a:gs pos="54000">
                <a:srgbClr val="99CCFF"/>
              </a:gs>
              <a:gs pos="78000">
                <a:schemeClr val="bg2"/>
              </a:gs>
              <a:gs pos="95000">
                <a:schemeClr val="accent4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424972" y="4786081"/>
            <a:ext cx="128788" cy="4114800"/>
          </a:xfrm>
          <a:prstGeom prst="rect">
            <a:avLst/>
          </a:prstGeom>
          <a:gradFill>
            <a:gsLst>
              <a:gs pos="24000">
                <a:srgbClr val="663300"/>
              </a:gs>
              <a:gs pos="46000">
                <a:srgbClr val="FF3399"/>
              </a:gs>
              <a:gs pos="73000">
                <a:schemeClr val="accent4">
                  <a:lumMod val="40000"/>
                  <a:lumOff val="60000"/>
                </a:schemeClr>
              </a:gs>
              <a:gs pos="100000">
                <a:srgbClr val="003399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24-Point Star 16"/>
          <p:cNvSpPr/>
          <p:nvPr/>
        </p:nvSpPr>
        <p:spPr>
          <a:xfrm>
            <a:off x="-564817" y="2450445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24000">
                <a:srgbClr val="663300"/>
              </a:gs>
              <a:gs pos="46000">
                <a:srgbClr val="FF3399"/>
              </a:gs>
              <a:gs pos="73000">
                <a:schemeClr val="accent4">
                  <a:lumMod val="40000"/>
                  <a:lumOff val="60000"/>
                </a:schemeClr>
              </a:gs>
              <a:gs pos="100000">
                <a:srgbClr val="003399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387926" y="4325690"/>
            <a:ext cx="128788" cy="4114800"/>
          </a:xfrm>
          <a:prstGeom prst="rect">
            <a:avLst/>
          </a:prstGeom>
          <a:gradFill>
            <a:gsLst>
              <a:gs pos="32000">
                <a:schemeClr val="accent3">
                  <a:lumMod val="40000"/>
                  <a:lumOff val="60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  <a:gs pos="78000">
                <a:srgbClr val="00FFCC"/>
              </a:gs>
              <a:gs pos="95000">
                <a:schemeClr val="accent6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24-Point Star 18"/>
          <p:cNvSpPr/>
          <p:nvPr/>
        </p:nvSpPr>
        <p:spPr>
          <a:xfrm>
            <a:off x="4398139" y="1990054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chemeClr val="accent3">
                  <a:lumMod val="40000"/>
                  <a:lumOff val="60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  <a:gs pos="78000">
                <a:srgbClr val="00FFCC"/>
              </a:gs>
              <a:gs pos="95000">
                <a:schemeClr val="accent6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252388" y="5240503"/>
            <a:ext cx="128788" cy="4114800"/>
          </a:xfrm>
          <a:prstGeom prst="rect">
            <a:avLst/>
          </a:prstGeom>
          <a:gradFill>
            <a:gsLst>
              <a:gs pos="32000">
                <a:srgbClr val="7030A0"/>
              </a:gs>
              <a:gs pos="54000">
                <a:srgbClr val="00FFCC"/>
              </a:gs>
              <a:gs pos="78000">
                <a:schemeClr val="accent6">
                  <a:lumMod val="75000"/>
                </a:schemeClr>
              </a:gs>
              <a:gs pos="95000">
                <a:schemeClr val="tx2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24-Point Star 20"/>
          <p:cNvSpPr/>
          <p:nvPr/>
        </p:nvSpPr>
        <p:spPr>
          <a:xfrm>
            <a:off x="7316813" y="2905531"/>
            <a:ext cx="4108362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rgbClr val="7030A0"/>
              </a:gs>
              <a:gs pos="54000">
                <a:srgbClr val="00FFCC"/>
              </a:gs>
              <a:gs pos="78000">
                <a:schemeClr val="accent6">
                  <a:lumMod val="75000"/>
                </a:schemeClr>
              </a:gs>
              <a:gs pos="95000">
                <a:schemeClr val="tx2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1206503" y="3402707"/>
            <a:ext cx="120469" cy="4114800"/>
          </a:xfrm>
          <a:prstGeom prst="rect">
            <a:avLst/>
          </a:prstGeom>
          <a:gradFill>
            <a:gsLst>
              <a:gs pos="32000">
                <a:srgbClr val="39C779"/>
              </a:gs>
              <a:gs pos="60000">
                <a:srgbClr val="232CDD"/>
              </a:gs>
              <a:gs pos="78000">
                <a:srgbClr val="7A4D28"/>
              </a:gs>
              <a:gs pos="95000">
                <a:srgbClr val="FF3399"/>
              </a:gs>
            </a:gsLst>
            <a:lin ang="5400000" scaled="1"/>
          </a:gradFill>
          <a:ln w="190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24-Point Star 22"/>
          <p:cNvSpPr/>
          <p:nvPr/>
        </p:nvSpPr>
        <p:spPr>
          <a:xfrm>
            <a:off x="9282723" y="1309622"/>
            <a:ext cx="3842941" cy="4407794"/>
          </a:xfrm>
          <a:prstGeom prst="star24">
            <a:avLst>
              <a:gd name="adj" fmla="val 6769"/>
            </a:avLst>
          </a:prstGeom>
          <a:gradFill>
            <a:gsLst>
              <a:gs pos="32000">
                <a:srgbClr val="39C779"/>
              </a:gs>
              <a:gs pos="60000">
                <a:srgbClr val="232CDD"/>
              </a:gs>
              <a:gs pos="78000">
                <a:srgbClr val="7A4D28"/>
              </a:gs>
              <a:gs pos="95000">
                <a:srgbClr val="FF3399"/>
              </a:gs>
            </a:gsLst>
            <a:lin ang="5400000" scaled="1"/>
          </a:gra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0"/>
                            </p:stCondLst>
                            <p:childTnLst>
                              <p:par>
                                <p:cTn id="7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000"/>
                            </p:stCondLst>
                            <p:childTnLst>
                              <p:par>
                                <p:cTn id="9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000"/>
                            </p:stCondLst>
                            <p:childTnLst>
                              <p:par>
                                <p:cTn id="12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3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1000"/>
                            </p:stCondLst>
                            <p:childTnLst>
                              <p:par>
                                <p:cTn id="14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1500"/>
                            </p:stCondLst>
                            <p:childTnLst>
                              <p:par>
                                <p:cTn id="15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2000"/>
                            </p:stCondLst>
                            <p:childTnLst>
                              <p:par>
                                <p:cTn id="15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6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4500"/>
                            </p:stCondLst>
                            <p:childTnLst>
                              <p:par>
                                <p:cTn id="17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5000"/>
                            </p:stCondLst>
                            <p:childTnLst>
                              <p:par>
                                <p:cTn id="17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7000"/>
                            </p:stCondLst>
                            <p:childTnLst>
                              <p:par>
                                <p:cTn id="18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5" grpId="2" animBg="1"/>
      <p:bldP spid="6" grpId="0" animBg="1"/>
      <p:bldP spid="6" grpId="1" animBg="1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9" grpId="2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9" grpId="0" animBg="1"/>
      <p:bldP spid="19" grpId="1" animBg="1"/>
      <p:bldP spid="19" grpId="2" animBg="1"/>
      <p:bldP spid="20" grpId="0" animBg="1"/>
      <p:bldP spid="20" grpId="1" animBg="1"/>
      <p:bldP spid="21" grpId="0" animBg="1"/>
      <p:bldP spid="21" grpId="1" animBg="1"/>
      <p:bldP spid="21" grpId="2" animBg="1"/>
      <p:bldP spid="22" grpId="0" animBg="1"/>
      <p:bldP spid="22" grpId="1" animBg="1"/>
      <p:bldP spid="23" grpId="0" animBg="1"/>
      <p:bldP spid="23" grpId="1" animBg="1"/>
      <p:bldP spid="23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5894289"/>
            <a:ext cx="954742" cy="161366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</p:spTree>
    <p:extLst>
      <p:ext uri="{BB962C8B-B14F-4D97-AF65-F5344CB8AC3E}">
        <p14:creationId xmlns:p14="http://schemas.microsoft.com/office/powerpoint/2010/main" val="19901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5894289"/>
            <a:ext cx="954742" cy="161366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212346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27191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3579223"/>
            <a:ext cx="954742" cy="2476431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06605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1988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18173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82790" y="572170"/>
            <a:ext cx="11095630" cy="873455"/>
          </a:xfrm>
          <a:prstGeom prst="roundRect">
            <a:avLst>
              <a:gd name="adj" fmla="val 43726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55218" y="689251"/>
            <a:ext cx="10550770" cy="36576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464236" y="535100"/>
            <a:ext cx="2194561" cy="4866896"/>
            <a:chOff x="464235" y="535098"/>
            <a:chExt cx="2194561" cy="4866897"/>
          </a:xfrm>
        </p:grpSpPr>
        <p:grpSp>
          <p:nvGrpSpPr>
            <p:cNvPr id="103" name="Group 102"/>
            <p:cNvGrpSpPr/>
            <p:nvPr/>
          </p:nvGrpSpPr>
          <p:grpSpPr>
            <a:xfrm>
              <a:off x="464235" y="535098"/>
              <a:ext cx="2194561" cy="4866897"/>
              <a:chOff x="464235" y="535098"/>
              <a:chExt cx="2194561" cy="4866897"/>
            </a:xfrm>
          </p:grpSpPr>
          <p:sp>
            <p:nvSpPr>
              <p:cNvPr id="8" name="Freeform 7"/>
              <p:cNvSpPr/>
              <p:nvPr/>
            </p:nvSpPr>
            <p:spPr>
              <a:xfrm>
                <a:off x="464235" y="3207435"/>
                <a:ext cx="2194561" cy="2194560"/>
              </a:xfrm>
              <a:custGeom>
                <a:avLst/>
                <a:gdLst>
                  <a:gd name="connsiteX0" fmla="*/ 1097280 w 2194560"/>
                  <a:gd name="connsiteY0" fmla="*/ 154744 h 2194560"/>
                  <a:gd name="connsiteX1" fmla="*/ 956603 w 2194560"/>
                  <a:gd name="connsiteY1" fmla="*/ 295421 h 2194560"/>
                  <a:gd name="connsiteX2" fmla="*/ 1097280 w 2194560"/>
                  <a:gd name="connsiteY2" fmla="*/ 436098 h 2194560"/>
                  <a:gd name="connsiteX3" fmla="*/ 1237957 w 2194560"/>
                  <a:gd name="connsiteY3" fmla="*/ 295421 h 2194560"/>
                  <a:gd name="connsiteX4" fmla="*/ 1097280 w 2194560"/>
                  <a:gd name="connsiteY4" fmla="*/ 154744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54744"/>
                    </a:moveTo>
                    <a:cubicBezTo>
                      <a:pt x="1019586" y="154744"/>
                      <a:pt x="956603" y="217727"/>
                      <a:pt x="956603" y="295421"/>
                    </a:cubicBezTo>
                    <a:cubicBezTo>
                      <a:pt x="956603" y="373115"/>
                      <a:pt x="1019586" y="436098"/>
                      <a:pt x="1097280" y="436098"/>
                    </a:cubicBezTo>
                    <a:cubicBezTo>
                      <a:pt x="1174974" y="436098"/>
                      <a:pt x="1237957" y="373115"/>
                      <a:pt x="1237957" y="295421"/>
                    </a:cubicBezTo>
                    <a:cubicBezTo>
                      <a:pt x="1237957" y="217727"/>
                      <a:pt x="1174974" y="154744"/>
                      <a:pt x="1097280" y="154744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0000" endA="300" endPos="900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139483" y="535098"/>
                <a:ext cx="703384" cy="6494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244991" y="647639"/>
                <a:ext cx="492369" cy="424342"/>
              </a:xfrm>
              <a:prstGeom prst="ellipse">
                <a:avLst/>
              </a:prstGeom>
              <a:solidFill>
                <a:srgbClr val="0099F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8" name="Curved Connector 47"/>
              <p:cNvCxnSpPr>
                <a:stCxn id="8" idx="0"/>
                <a:endCxn id="8" idx="3"/>
              </p:cNvCxnSpPr>
              <p:nvPr/>
            </p:nvCxnSpPr>
            <p:spPr>
              <a:xfrm>
                <a:off x="1561516" y="3362179"/>
                <a:ext cx="140677" cy="140677"/>
              </a:xfrm>
              <a:prstGeom prst="curvedConnector3">
                <a:avLst>
                  <a:gd name="adj1" fmla="val -6750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1450997" y="2947185"/>
                <a:ext cx="175340" cy="2250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Group 97"/>
              <p:cNvGrpSpPr/>
              <p:nvPr/>
            </p:nvGrpSpPr>
            <p:grpSpPr>
              <a:xfrm>
                <a:off x="1475869" y="1184522"/>
                <a:ext cx="140677" cy="2177657"/>
                <a:chOff x="1475869" y="1184522"/>
                <a:chExt cx="140677" cy="2177657"/>
              </a:xfrm>
            </p:grpSpPr>
            <p:cxnSp>
              <p:nvCxnSpPr>
                <p:cNvPr id="7" name="Straight Connector 6"/>
                <p:cNvCxnSpPr>
                  <a:stCxn id="13" idx="4"/>
                  <a:endCxn id="8" idx="0"/>
                </p:cNvCxnSpPr>
                <p:nvPr/>
              </p:nvCxnSpPr>
              <p:spPr>
                <a:xfrm>
                  <a:off x="1491175" y="1184522"/>
                  <a:ext cx="70341" cy="217765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1475869" y="2936631"/>
                  <a:ext cx="140677" cy="2602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168" y="4518929"/>
              <a:ext cx="1168755" cy="77828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" name="Group 40"/>
          <p:cNvGrpSpPr/>
          <p:nvPr/>
        </p:nvGrpSpPr>
        <p:grpSpPr>
          <a:xfrm>
            <a:off x="8764204" y="1249854"/>
            <a:ext cx="2194560" cy="3853205"/>
            <a:chOff x="8764203" y="1249852"/>
            <a:chExt cx="2194560" cy="3853205"/>
          </a:xfrm>
        </p:grpSpPr>
        <p:sp>
          <p:nvSpPr>
            <p:cNvPr id="12" name="Freeform 11"/>
            <p:cNvSpPr/>
            <p:nvPr/>
          </p:nvSpPr>
          <p:spPr>
            <a:xfrm>
              <a:off x="8764203" y="2908497"/>
              <a:ext cx="2194560" cy="2194560"/>
            </a:xfrm>
            <a:custGeom>
              <a:avLst/>
              <a:gdLst>
                <a:gd name="connsiteX0" fmla="*/ 1097280 w 2194560"/>
                <a:gd name="connsiteY0" fmla="*/ 154744 h 2194560"/>
                <a:gd name="connsiteX1" fmla="*/ 956603 w 2194560"/>
                <a:gd name="connsiteY1" fmla="*/ 295421 h 2194560"/>
                <a:gd name="connsiteX2" fmla="*/ 1097280 w 2194560"/>
                <a:gd name="connsiteY2" fmla="*/ 436098 h 2194560"/>
                <a:gd name="connsiteX3" fmla="*/ 1237957 w 2194560"/>
                <a:gd name="connsiteY3" fmla="*/ 295421 h 2194560"/>
                <a:gd name="connsiteX4" fmla="*/ 1097280 w 2194560"/>
                <a:gd name="connsiteY4" fmla="*/ 154744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54744"/>
                  </a:moveTo>
                  <a:cubicBezTo>
                    <a:pt x="1019586" y="154744"/>
                    <a:pt x="956603" y="217727"/>
                    <a:pt x="956603" y="295421"/>
                  </a:cubicBezTo>
                  <a:cubicBezTo>
                    <a:pt x="956603" y="373115"/>
                    <a:pt x="1019586" y="436098"/>
                    <a:pt x="1097280" y="436098"/>
                  </a:cubicBezTo>
                  <a:cubicBezTo>
                    <a:pt x="1174974" y="436098"/>
                    <a:pt x="1237957" y="373115"/>
                    <a:pt x="1237957" y="295421"/>
                  </a:cubicBezTo>
                  <a:cubicBezTo>
                    <a:pt x="1237957" y="217727"/>
                    <a:pt x="1174974" y="154744"/>
                    <a:pt x="1097280" y="154744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>
              <a:gsLst>
                <a:gs pos="0">
                  <a:srgbClr val="66FF66">
                    <a:alpha val="69804"/>
                  </a:srgbClr>
                </a:gs>
                <a:gs pos="96000">
                  <a:srgbClr val="CC0066">
                    <a:alpha val="49804"/>
                  </a:srgbClr>
                </a:gs>
              </a:gsLst>
              <a:lin ang="18600000" scaled="0"/>
            </a:gradFill>
            <a:effectLst>
              <a:reflection blurRad="6350" stA="50000" endA="300" endPos="8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Curved Connector 58"/>
            <p:cNvCxnSpPr>
              <a:stCxn id="12" idx="0"/>
            </p:cNvCxnSpPr>
            <p:nvPr/>
          </p:nvCxnSpPr>
          <p:spPr>
            <a:xfrm>
              <a:off x="9861483" y="3063241"/>
              <a:ext cx="108292" cy="117641"/>
            </a:xfrm>
            <a:prstGeom prst="curvedConnector4">
              <a:avLst>
                <a:gd name="adj1" fmla="val 3248"/>
                <a:gd name="adj2" fmla="val 14050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9766843" y="2683528"/>
              <a:ext cx="242864" cy="2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>
              <a:off x="9713822" y="1249852"/>
              <a:ext cx="242864" cy="1813389"/>
              <a:chOff x="9713822" y="1249852"/>
              <a:chExt cx="242864" cy="1813389"/>
            </a:xfrm>
          </p:grpSpPr>
          <p:cxnSp>
            <p:nvCxnSpPr>
              <p:cNvPr id="94" name="Straight Connector 93"/>
              <p:cNvCxnSpPr>
                <a:stCxn id="21" idx="4"/>
                <a:endCxn id="12" idx="0"/>
              </p:cNvCxnSpPr>
              <p:nvPr/>
            </p:nvCxnSpPr>
            <p:spPr>
              <a:xfrm>
                <a:off x="9814833" y="1249852"/>
                <a:ext cx="46650" cy="18133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9713822" y="2649609"/>
                <a:ext cx="242864" cy="2870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4379" y="4322112"/>
              <a:ext cx="652332" cy="673313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927111" y="3984305"/>
            <a:ext cx="156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r>
              <a:rPr lang="en-US" dirty="0"/>
              <a:t> </a:t>
            </a:r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en-US" dirty="0"/>
              <a:t> </a:t>
            </a:r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363371" y="532946"/>
            <a:ext cx="7807571" cy="4010920"/>
            <a:chOff x="2363372" y="532946"/>
            <a:chExt cx="7807570" cy="4010919"/>
          </a:xfrm>
        </p:grpSpPr>
        <p:grpSp>
          <p:nvGrpSpPr>
            <p:cNvPr id="104" name="Group 103"/>
            <p:cNvGrpSpPr/>
            <p:nvPr/>
          </p:nvGrpSpPr>
          <p:grpSpPr>
            <a:xfrm>
              <a:off x="2363372" y="532946"/>
              <a:ext cx="7807570" cy="4010919"/>
              <a:chOff x="2363372" y="532946"/>
              <a:chExt cx="7710721" cy="3870243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2363372" y="2208629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54744 h 2194560"/>
                  <a:gd name="connsiteX1" fmla="*/ 956603 w 2194560"/>
                  <a:gd name="connsiteY1" fmla="*/ 295421 h 2194560"/>
                  <a:gd name="connsiteX2" fmla="*/ 1097280 w 2194560"/>
                  <a:gd name="connsiteY2" fmla="*/ 436098 h 2194560"/>
                  <a:gd name="connsiteX3" fmla="*/ 1237957 w 2194560"/>
                  <a:gd name="connsiteY3" fmla="*/ 295421 h 2194560"/>
                  <a:gd name="connsiteX4" fmla="*/ 1097280 w 2194560"/>
                  <a:gd name="connsiteY4" fmla="*/ 154744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54744"/>
                    </a:moveTo>
                    <a:cubicBezTo>
                      <a:pt x="1019586" y="154744"/>
                      <a:pt x="956603" y="217727"/>
                      <a:pt x="956603" y="295421"/>
                    </a:cubicBezTo>
                    <a:cubicBezTo>
                      <a:pt x="956603" y="373115"/>
                      <a:pt x="1019586" y="436098"/>
                      <a:pt x="1097280" y="436098"/>
                    </a:cubicBezTo>
                    <a:cubicBezTo>
                      <a:pt x="1174974" y="436098"/>
                      <a:pt x="1237957" y="373115"/>
                      <a:pt x="1237957" y="295421"/>
                    </a:cubicBezTo>
                    <a:cubicBezTo>
                      <a:pt x="1237957" y="217727"/>
                      <a:pt x="1174974" y="154744"/>
                      <a:pt x="1097280" y="154744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>
                <a:gsLst>
                  <a:gs pos="9000">
                    <a:srgbClr val="FFFF00">
                      <a:alpha val="70000"/>
                    </a:srgbClr>
                  </a:gs>
                  <a:gs pos="100000">
                    <a:srgbClr val="FF9900">
                      <a:alpha val="50000"/>
                    </a:srgbClr>
                  </a:gs>
                </a:gsLst>
                <a:lin ang="18600000" scaled="0"/>
              </a:gradFill>
              <a:effectLst>
                <a:reflection blurRad="6350" stA="50000" endA="300" endPos="8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122169" y="532946"/>
                <a:ext cx="6951924" cy="734100"/>
                <a:chOff x="3122169" y="532946"/>
                <a:chExt cx="6951924" cy="734100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3122169" y="532946"/>
                  <a:ext cx="703384" cy="6494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3208885" y="666656"/>
                  <a:ext cx="492369" cy="424342"/>
                </a:xfrm>
                <a:prstGeom prst="ellipse">
                  <a:avLst/>
                </a:prstGeom>
                <a:gradFill>
                  <a:gsLst>
                    <a:gs pos="9000">
                      <a:srgbClr val="FFFF00">
                        <a:alpha val="70000"/>
                      </a:srgbClr>
                    </a:gs>
                    <a:gs pos="100000">
                      <a:srgbClr val="FF9900">
                        <a:alpha val="50000"/>
                      </a:srgbClr>
                    </a:gs>
                  </a:gsLst>
                  <a:lin ang="18600000" scaled="0"/>
                </a:gra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5005298" y="617622"/>
                  <a:ext cx="703384" cy="6494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110806" y="751332"/>
                  <a:ext cx="492369" cy="424342"/>
                </a:xfrm>
                <a:prstGeom prst="ellipse">
                  <a:avLst/>
                </a:prstGeom>
                <a:gradFill>
                  <a:gsLst>
                    <a:gs pos="8000">
                      <a:srgbClr val="0066FF">
                        <a:alpha val="69804"/>
                      </a:srgbClr>
                    </a:gs>
                    <a:gs pos="81000">
                      <a:srgbClr val="9900CC">
                        <a:alpha val="49804"/>
                      </a:srgbClr>
                    </a:gs>
                  </a:gsLst>
                  <a:lin ang="18600000" scaled="0"/>
                </a:gra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7353620" y="568587"/>
                  <a:ext cx="703384" cy="6494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459128" y="659960"/>
                  <a:ext cx="492369" cy="424342"/>
                </a:xfrm>
                <a:prstGeom prst="ellipse">
                  <a:avLst/>
                </a:prstGeom>
                <a:gradFill>
                  <a:gsLst>
                    <a:gs pos="8000">
                      <a:srgbClr val="FF99FF">
                        <a:alpha val="69804"/>
                      </a:srgbClr>
                    </a:gs>
                    <a:gs pos="96000">
                      <a:srgbClr val="CC99FF">
                        <a:alpha val="49804"/>
                      </a:srgbClr>
                    </a:gs>
                  </a:gsLst>
                  <a:lin ang="18600000" scaled="0"/>
                </a:gra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9370709" y="575284"/>
                  <a:ext cx="703384" cy="649424"/>
                </a:xfrm>
                <a:prstGeom prst="ellipse">
                  <a:avLst/>
                </a:prstGeom>
                <a:gradFill>
                  <a:gsLst>
                    <a:gs pos="0">
                      <a:srgbClr val="66FF66">
                        <a:alpha val="69804"/>
                      </a:srgbClr>
                    </a:gs>
                    <a:gs pos="96000">
                      <a:srgbClr val="CC0066">
                        <a:alpha val="49804"/>
                      </a:srgbClr>
                    </a:gs>
                  </a:gsLst>
                  <a:lin ang="18600000" scaled="0"/>
                </a:gradFill>
                <a:effectLst>
                  <a:reflection blurRad="6350" stA="50000" endA="300" endPos="81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9476217" y="708994"/>
                  <a:ext cx="492369" cy="424342"/>
                </a:xfrm>
                <a:prstGeom prst="ellipse">
                  <a:avLst/>
                </a:prstGeom>
                <a:gradFill>
                  <a:gsLst>
                    <a:gs pos="0">
                      <a:srgbClr val="66FF66">
                        <a:alpha val="69804"/>
                      </a:srgbClr>
                    </a:gs>
                    <a:gs pos="96000">
                      <a:srgbClr val="CC0066">
                        <a:alpha val="49804"/>
                      </a:srgbClr>
                    </a:gs>
                  </a:gsLst>
                  <a:lin ang="18600000" scaled="0"/>
                </a:gra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52" name="Straight Connector 51"/>
              <p:cNvCxnSpPr>
                <a:endCxn id="9" idx="0"/>
              </p:cNvCxnSpPr>
              <p:nvPr/>
            </p:nvCxnSpPr>
            <p:spPr>
              <a:xfrm>
                <a:off x="3446798" y="1222818"/>
                <a:ext cx="13854" cy="11405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2896815" y="1960925"/>
              <a:ext cx="1450997" cy="2441892"/>
              <a:chOff x="2896815" y="1960925"/>
              <a:chExt cx="1450997" cy="2441892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3325366" y="1960925"/>
                <a:ext cx="269927" cy="661955"/>
                <a:chOff x="3325366" y="1960925"/>
                <a:chExt cx="269927" cy="661955"/>
              </a:xfrm>
            </p:grpSpPr>
            <p:cxnSp>
              <p:nvCxnSpPr>
                <p:cNvPr id="53" name="Curved Connector 52"/>
                <p:cNvCxnSpPr/>
                <p:nvPr/>
              </p:nvCxnSpPr>
              <p:spPr>
                <a:xfrm rot="16200000" flipH="1">
                  <a:off x="3384773" y="2479699"/>
                  <a:ext cx="219059" cy="67303"/>
                </a:xfrm>
                <a:prstGeom prst="curved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3325366" y="1960925"/>
                  <a:ext cx="242864" cy="2870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3352429" y="1972969"/>
                  <a:ext cx="242864" cy="2870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4494" y="3608737"/>
                <a:ext cx="859553" cy="794080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2896815" y="3207435"/>
                <a:ext cx="1450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add</a:t>
                </a:r>
                <a:r>
                  <a:rPr lang="en-US" b="1" dirty="0"/>
                  <a:t> </a:t>
                </a:r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your</a:t>
                </a:r>
                <a:r>
                  <a:rPr lang="en-US" b="1" dirty="0"/>
                  <a:t> </a:t>
                </a:r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text</a:t>
                </a: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394462" y="1232562"/>
            <a:ext cx="2194560" cy="4140317"/>
            <a:chOff x="4378423" y="1235124"/>
            <a:chExt cx="2194560" cy="4140318"/>
          </a:xfrm>
        </p:grpSpPr>
        <p:sp>
          <p:nvSpPr>
            <p:cNvPr id="10" name="Freeform 9"/>
            <p:cNvSpPr/>
            <p:nvPr/>
          </p:nvSpPr>
          <p:spPr>
            <a:xfrm>
              <a:off x="4378423" y="3180882"/>
              <a:ext cx="2194560" cy="2194560"/>
            </a:xfrm>
            <a:custGeom>
              <a:avLst/>
              <a:gdLst>
                <a:gd name="connsiteX0" fmla="*/ 1097280 w 2194560"/>
                <a:gd name="connsiteY0" fmla="*/ 154744 h 2194560"/>
                <a:gd name="connsiteX1" fmla="*/ 956603 w 2194560"/>
                <a:gd name="connsiteY1" fmla="*/ 295421 h 2194560"/>
                <a:gd name="connsiteX2" fmla="*/ 1097280 w 2194560"/>
                <a:gd name="connsiteY2" fmla="*/ 436098 h 2194560"/>
                <a:gd name="connsiteX3" fmla="*/ 1237957 w 2194560"/>
                <a:gd name="connsiteY3" fmla="*/ 295421 h 2194560"/>
                <a:gd name="connsiteX4" fmla="*/ 1097280 w 2194560"/>
                <a:gd name="connsiteY4" fmla="*/ 154744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54744"/>
                  </a:moveTo>
                  <a:cubicBezTo>
                    <a:pt x="1019586" y="154744"/>
                    <a:pt x="956603" y="217727"/>
                    <a:pt x="956603" y="295421"/>
                  </a:cubicBezTo>
                  <a:cubicBezTo>
                    <a:pt x="956603" y="373115"/>
                    <a:pt x="1019586" y="436098"/>
                    <a:pt x="1097280" y="436098"/>
                  </a:cubicBezTo>
                  <a:cubicBezTo>
                    <a:pt x="1174974" y="436098"/>
                    <a:pt x="1237957" y="373115"/>
                    <a:pt x="1237957" y="295421"/>
                  </a:cubicBezTo>
                  <a:cubicBezTo>
                    <a:pt x="1237957" y="217727"/>
                    <a:pt x="1174974" y="154744"/>
                    <a:pt x="1097280" y="154744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>
              <a:gsLst>
                <a:gs pos="8000">
                  <a:srgbClr val="0066FF">
                    <a:alpha val="69804"/>
                  </a:srgbClr>
                </a:gs>
                <a:gs pos="81000">
                  <a:srgbClr val="9900CC">
                    <a:alpha val="49804"/>
                  </a:srgbClr>
                </a:gs>
              </a:gsLst>
              <a:lin ang="18600000" scaled="0"/>
            </a:gradFill>
            <a:effectLst>
              <a:reflection blurRad="6350" stA="50000" endA="300" endPos="8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Curved Connector 54"/>
            <p:cNvCxnSpPr>
              <a:endCxn id="10" idx="2"/>
            </p:cNvCxnSpPr>
            <p:nvPr/>
          </p:nvCxnSpPr>
          <p:spPr>
            <a:xfrm rot="16200000" flipH="1">
              <a:off x="5308108" y="3449384"/>
              <a:ext cx="204199" cy="130992"/>
            </a:xfrm>
            <a:prstGeom prst="curvedConnector4">
              <a:avLst>
                <a:gd name="adj1" fmla="val 77251"/>
                <a:gd name="adj2" fmla="val 1640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272176" y="2970550"/>
              <a:ext cx="242864" cy="2870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5261849" y="1235124"/>
              <a:ext cx="242864" cy="2177657"/>
              <a:chOff x="5261849" y="1235124"/>
              <a:chExt cx="242864" cy="2177657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5302507" y="1235124"/>
                <a:ext cx="42204" cy="21776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261849" y="2939933"/>
                <a:ext cx="242864" cy="2870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331" y="4567147"/>
              <a:ext cx="460677" cy="68184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747944" y="3952780"/>
              <a:ext cx="1515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Add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b="1" i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your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b="1" i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555544" y="1232563"/>
            <a:ext cx="2194560" cy="3297236"/>
            <a:chOff x="6555543" y="1232561"/>
            <a:chExt cx="2194560" cy="3297237"/>
          </a:xfrm>
        </p:grpSpPr>
        <p:sp>
          <p:nvSpPr>
            <p:cNvPr id="11" name="Freeform 10"/>
            <p:cNvSpPr/>
            <p:nvPr/>
          </p:nvSpPr>
          <p:spPr>
            <a:xfrm>
              <a:off x="6555543" y="2335238"/>
              <a:ext cx="2194560" cy="2194560"/>
            </a:xfrm>
            <a:custGeom>
              <a:avLst/>
              <a:gdLst>
                <a:gd name="connsiteX0" fmla="*/ 1097280 w 2194560"/>
                <a:gd name="connsiteY0" fmla="*/ 154744 h 2194560"/>
                <a:gd name="connsiteX1" fmla="*/ 956603 w 2194560"/>
                <a:gd name="connsiteY1" fmla="*/ 295421 h 2194560"/>
                <a:gd name="connsiteX2" fmla="*/ 1097280 w 2194560"/>
                <a:gd name="connsiteY2" fmla="*/ 436098 h 2194560"/>
                <a:gd name="connsiteX3" fmla="*/ 1237957 w 2194560"/>
                <a:gd name="connsiteY3" fmla="*/ 295421 h 2194560"/>
                <a:gd name="connsiteX4" fmla="*/ 1097280 w 2194560"/>
                <a:gd name="connsiteY4" fmla="*/ 154744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54744"/>
                  </a:moveTo>
                  <a:cubicBezTo>
                    <a:pt x="1019586" y="154744"/>
                    <a:pt x="956603" y="217727"/>
                    <a:pt x="956603" y="295421"/>
                  </a:cubicBezTo>
                  <a:cubicBezTo>
                    <a:pt x="956603" y="373115"/>
                    <a:pt x="1019586" y="436098"/>
                    <a:pt x="1097280" y="436098"/>
                  </a:cubicBezTo>
                  <a:cubicBezTo>
                    <a:pt x="1174974" y="436098"/>
                    <a:pt x="1237957" y="373115"/>
                    <a:pt x="1237957" y="295421"/>
                  </a:cubicBezTo>
                  <a:cubicBezTo>
                    <a:pt x="1237957" y="217727"/>
                    <a:pt x="1174974" y="154744"/>
                    <a:pt x="1097280" y="154744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>
              <a:gsLst>
                <a:gs pos="8000">
                  <a:srgbClr val="FF99FF">
                    <a:alpha val="69804"/>
                  </a:srgbClr>
                </a:gs>
                <a:gs pos="96000">
                  <a:srgbClr val="CC99FF">
                    <a:alpha val="49804"/>
                  </a:srgbClr>
                </a:gs>
              </a:gsLst>
              <a:lin ang="18600000" scaled="0"/>
            </a:gradFill>
            <a:effectLst>
              <a:reflection blurRad="6350" stA="50000" endA="300" endPos="8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939578" y="1232561"/>
              <a:ext cx="1487771" cy="3170413"/>
              <a:chOff x="6939578" y="1232561"/>
              <a:chExt cx="1487771" cy="3170413"/>
            </a:xfrm>
          </p:grpSpPr>
          <p:cxnSp>
            <p:nvCxnSpPr>
              <p:cNvPr id="57" name="Curved Connector 56"/>
              <p:cNvCxnSpPr>
                <a:endCxn id="11" idx="2"/>
              </p:cNvCxnSpPr>
              <p:nvPr/>
            </p:nvCxnSpPr>
            <p:spPr>
              <a:xfrm rot="5400000">
                <a:off x="7601566" y="2658796"/>
                <a:ext cx="163797" cy="61282"/>
              </a:xfrm>
              <a:prstGeom prst="curvedConnector4">
                <a:avLst>
                  <a:gd name="adj1" fmla="val -9506"/>
                  <a:gd name="adj2" fmla="val 4835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7583880" y="2107866"/>
                <a:ext cx="242864" cy="2870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/>
              <p:cNvGrpSpPr/>
              <p:nvPr/>
            </p:nvGrpSpPr>
            <p:grpSpPr>
              <a:xfrm>
                <a:off x="7574103" y="1232561"/>
                <a:ext cx="242864" cy="1390319"/>
                <a:chOff x="7574103" y="1232561"/>
                <a:chExt cx="242864" cy="1390319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 flipH="1">
                  <a:off x="7695535" y="1232561"/>
                  <a:ext cx="5515" cy="13903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574103" y="2077590"/>
                  <a:ext cx="242864" cy="2870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399819" y="3833092"/>
                <a:ext cx="610986" cy="569882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939578" y="3207436"/>
                <a:ext cx="1487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your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text</a:t>
                </a: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9245324" y="3635032"/>
            <a:ext cx="14805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r>
              <a:rPr lang="en-US" dirty="0"/>
              <a:t>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en-US" dirty="0"/>
              <a:t>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48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">
                                          <p:cBhvr additive="base">
                                            <p:cTn id="13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">
                                          <p:cBhvr additive="base">
                                            <p:cTn id="14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3579223"/>
            <a:ext cx="954742" cy="2476431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2447361"/>
            <a:ext cx="954742" cy="360829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06605" y="145917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77452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50%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43113" y="1540207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269603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  <p:bldP spid="35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3579223"/>
            <a:ext cx="954742" cy="2476431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2447361"/>
            <a:ext cx="954742" cy="360829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042263"/>
            <a:ext cx="954742" cy="1013392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06605" y="145917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77452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50%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43113" y="1540207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90%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76121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7307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  <p:bldP spid="35" grpId="0"/>
      <p:bldP spid="36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3579223"/>
            <a:ext cx="954742" cy="2476431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2447361"/>
            <a:ext cx="954742" cy="360829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042263"/>
            <a:ext cx="954742" cy="1013392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2978332"/>
            <a:ext cx="954742" cy="3077323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894289"/>
            <a:ext cx="954742" cy="161366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7" y="31836"/>
            <a:ext cx="34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06605" y="145917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77452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50%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43113" y="1540207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90%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76121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30%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73882" y="1539854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196037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  <p:bldP spid="35" grpId="0"/>
      <p:bldP spid="36" grpId="0"/>
      <p:bldP spid="37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100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1" hidden="1"/>
          <p:cNvSpPr/>
          <p:nvPr/>
        </p:nvSpPr>
        <p:spPr>
          <a:xfrm>
            <a:off x="-655321" y="3642361"/>
            <a:ext cx="14036040" cy="3794759"/>
          </a:xfrm>
          <a:custGeom>
            <a:avLst/>
            <a:gdLst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  <a:gd name="connsiteX0" fmla="*/ 121920 w 14036040"/>
              <a:gd name="connsiteY0" fmla="*/ 1965960 h 3794760"/>
              <a:gd name="connsiteX1" fmla="*/ 121920 w 14036040"/>
              <a:gd name="connsiteY1" fmla="*/ 1965960 h 3794760"/>
              <a:gd name="connsiteX2" fmla="*/ 137160 w 14036040"/>
              <a:gd name="connsiteY2" fmla="*/ 594360 h 3794760"/>
              <a:gd name="connsiteX3" fmla="*/ 152400 w 14036040"/>
              <a:gd name="connsiteY3" fmla="*/ 548640 h 3794760"/>
              <a:gd name="connsiteX4" fmla="*/ 167640 w 14036040"/>
              <a:gd name="connsiteY4" fmla="*/ 289560 h 3794760"/>
              <a:gd name="connsiteX5" fmla="*/ 274320 w 14036040"/>
              <a:gd name="connsiteY5" fmla="*/ 228600 h 3794760"/>
              <a:gd name="connsiteX6" fmla="*/ 411480 w 14036040"/>
              <a:gd name="connsiteY6" fmla="*/ 152400 h 3794760"/>
              <a:gd name="connsiteX7" fmla="*/ 457200 w 14036040"/>
              <a:gd name="connsiteY7" fmla="*/ 121920 h 3794760"/>
              <a:gd name="connsiteX8" fmla="*/ 640080 w 14036040"/>
              <a:gd name="connsiteY8" fmla="*/ 91440 h 3794760"/>
              <a:gd name="connsiteX9" fmla="*/ 1005840 w 14036040"/>
              <a:gd name="connsiteY9" fmla="*/ 91440 h 3794760"/>
              <a:gd name="connsiteX10" fmla="*/ 1082040 w 14036040"/>
              <a:gd name="connsiteY10" fmla="*/ 121920 h 3794760"/>
              <a:gd name="connsiteX11" fmla="*/ 1143000 w 14036040"/>
              <a:gd name="connsiteY11" fmla="*/ 137160 h 3794760"/>
              <a:gd name="connsiteX12" fmla="*/ 1188720 w 14036040"/>
              <a:gd name="connsiteY12" fmla="*/ 152400 h 3794760"/>
              <a:gd name="connsiteX13" fmla="*/ 1310640 w 14036040"/>
              <a:gd name="connsiteY13" fmla="*/ 243840 h 3794760"/>
              <a:gd name="connsiteX14" fmla="*/ 1371600 w 14036040"/>
              <a:gd name="connsiteY14" fmla="*/ 289560 h 3794760"/>
              <a:gd name="connsiteX15" fmla="*/ 1463040 w 14036040"/>
              <a:gd name="connsiteY15" fmla="*/ 350520 h 3794760"/>
              <a:gd name="connsiteX16" fmla="*/ 1600200 w 14036040"/>
              <a:gd name="connsiteY16" fmla="*/ 396240 h 3794760"/>
              <a:gd name="connsiteX17" fmla="*/ 1645920 w 14036040"/>
              <a:gd name="connsiteY17" fmla="*/ 411480 h 3794760"/>
              <a:gd name="connsiteX18" fmla="*/ 1706880 w 14036040"/>
              <a:gd name="connsiteY18" fmla="*/ 426720 h 3794760"/>
              <a:gd name="connsiteX19" fmla="*/ 1798320 w 14036040"/>
              <a:gd name="connsiteY19" fmla="*/ 457200 h 3794760"/>
              <a:gd name="connsiteX20" fmla="*/ 1920240 w 14036040"/>
              <a:gd name="connsiteY20" fmla="*/ 472440 h 3794760"/>
              <a:gd name="connsiteX21" fmla="*/ 2590800 w 14036040"/>
              <a:gd name="connsiteY21" fmla="*/ 457200 h 3794760"/>
              <a:gd name="connsiteX22" fmla="*/ 2697480 w 14036040"/>
              <a:gd name="connsiteY22" fmla="*/ 441960 h 3794760"/>
              <a:gd name="connsiteX23" fmla="*/ 2788920 w 14036040"/>
              <a:gd name="connsiteY23" fmla="*/ 411480 h 3794760"/>
              <a:gd name="connsiteX24" fmla="*/ 2895600 w 14036040"/>
              <a:gd name="connsiteY24" fmla="*/ 381000 h 3794760"/>
              <a:gd name="connsiteX25" fmla="*/ 2956560 w 14036040"/>
              <a:gd name="connsiteY25" fmla="*/ 365760 h 3794760"/>
              <a:gd name="connsiteX26" fmla="*/ 3048000 w 14036040"/>
              <a:gd name="connsiteY26" fmla="*/ 335280 h 3794760"/>
              <a:gd name="connsiteX27" fmla="*/ 3093720 w 14036040"/>
              <a:gd name="connsiteY27" fmla="*/ 320040 h 3794760"/>
              <a:gd name="connsiteX28" fmla="*/ 3230880 w 14036040"/>
              <a:gd name="connsiteY28" fmla="*/ 259080 h 3794760"/>
              <a:gd name="connsiteX29" fmla="*/ 3505200 w 14036040"/>
              <a:gd name="connsiteY29" fmla="*/ 213360 h 3794760"/>
              <a:gd name="connsiteX30" fmla="*/ 3718560 w 14036040"/>
              <a:gd name="connsiteY30" fmla="*/ 198120 h 3794760"/>
              <a:gd name="connsiteX31" fmla="*/ 3718560 w 14036040"/>
              <a:gd name="connsiteY31" fmla="*/ 198120 h 3794760"/>
              <a:gd name="connsiteX32" fmla="*/ 3870960 w 14036040"/>
              <a:gd name="connsiteY32" fmla="*/ 243840 h 3794760"/>
              <a:gd name="connsiteX33" fmla="*/ 3916680 w 14036040"/>
              <a:gd name="connsiteY33" fmla="*/ 274320 h 3794760"/>
              <a:gd name="connsiteX34" fmla="*/ 4053840 w 14036040"/>
              <a:gd name="connsiteY34" fmla="*/ 320040 h 3794760"/>
              <a:gd name="connsiteX35" fmla="*/ 4099560 w 14036040"/>
              <a:gd name="connsiteY35" fmla="*/ 350520 h 3794760"/>
              <a:gd name="connsiteX36" fmla="*/ 4160520 w 14036040"/>
              <a:gd name="connsiteY36" fmla="*/ 365760 h 3794760"/>
              <a:gd name="connsiteX37" fmla="*/ 4221480 w 14036040"/>
              <a:gd name="connsiteY37" fmla="*/ 396240 h 3794760"/>
              <a:gd name="connsiteX38" fmla="*/ 4663440 w 14036040"/>
              <a:gd name="connsiteY38" fmla="*/ 381000 h 3794760"/>
              <a:gd name="connsiteX39" fmla="*/ 4709160 w 14036040"/>
              <a:gd name="connsiteY39" fmla="*/ 365760 h 3794760"/>
              <a:gd name="connsiteX40" fmla="*/ 4770120 w 14036040"/>
              <a:gd name="connsiteY40" fmla="*/ 350520 h 3794760"/>
              <a:gd name="connsiteX41" fmla="*/ 4815840 w 14036040"/>
              <a:gd name="connsiteY41" fmla="*/ 335280 h 3794760"/>
              <a:gd name="connsiteX42" fmla="*/ 4892040 w 14036040"/>
              <a:gd name="connsiteY42" fmla="*/ 320040 h 3794760"/>
              <a:gd name="connsiteX43" fmla="*/ 5440680 w 14036040"/>
              <a:gd name="connsiteY43" fmla="*/ 335280 h 3794760"/>
              <a:gd name="connsiteX44" fmla="*/ 5623560 w 14036040"/>
              <a:gd name="connsiteY44" fmla="*/ 365760 h 3794760"/>
              <a:gd name="connsiteX45" fmla="*/ 5760720 w 14036040"/>
              <a:gd name="connsiteY45" fmla="*/ 381000 h 3794760"/>
              <a:gd name="connsiteX46" fmla="*/ 6004560 w 14036040"/>
              <a:gd name="connsiteY46" fmla="*/ 381000 h 3794760"/>
              <a:gd name="connsiteX47" fmla="*/ 6096000 w 14036040"/>
              <a:gd name="connsiteY47" fmla="*/ 335280 h 3794760"/>
              <a:gd name="connsiteX48" fmla="*/ 6217920 w 14036040"/>
              <a:gd name="connsiteY48" fmla="*/ 304800 h 3794760"/>
              <a:gd name="connsiteX49" fmla="*/ 7086600 w 14036040"/>
              <a:gd name="connsiteY49" fmla="*/ 335280 h 3794760"/>
              <a:gd name="connsiteX50" fmla="*/ 7132320 w 14036040"/>
              <a:gd name="connsiteY50" fmla="*/ 350520 h 3794760"/>
              <a:gd name="connsiteX51" fmla="*/ 7391400 w 14036040"/>
              <a:gd name="connsiteY51" fmla="*/ 335280 h 3794760"/>
              <a:gd name="connsiteX52" fmla="*/ 7482840 w 14036040"/>
              <a:gd name="connsiteY52" fmla="*/ 304800 h 3794760"/>
              <a:gd name="connsiteX53" fmla="*/ 7528560 w 14036040"/>
              <a:gd name="connsiteY53" fmla="*/ 289560 h 3794760"/>
              <a:gd name="connsiteX54" fmla="*/ 7574280 w 14036040"/>
              <a:gd name="connsiteY54" fmla="*/ 259080 h 3794760"/>
              <a:gd name="connsiteX55" fmla="*/ 7665720 w 14036040"/>
              <a:gd name="connsiteY55" fmla="*/ 228600 h 3794760"/>
              <a:gd name="connsiteX56" fmla="*/ 7711440 w 14036040"/>
              <a:gd name="connsiteY56" fmla="*/ 213360 h 3794760"/>
              <a:gd name="connsiteX57" fmla="*/ 8641080 w 14036040"/>
              <a:gd name="connsiteY57" fmla="*/ 228600 h 3794760"/>
              <a:gd name="connsiteX58" fmla="*/ 8763000 w 14036040"/>
              <a:gd name="connsiteY58" fmla="*/ 259080 h 3794760"/>
              <a:gd name="connsiteX59" fmla="*/ 8930640 w 14036040"/>
              <a:gd name="connsiteY59" fmla="*/ 289560 h 3794760"/>
              <a:gd name="connsiteX60" fmla="*/ 9083040 w 14036040"/>
              <a:gd name="connsiteY60" fmla="*/ 320040 h 3794760"/>
              <a:gd name="connsiteX61" fmla="*/ 9418320 w 14036040"/>
              <a:gd name="connsiteY61" fmla="*/ 304800 h 3794760"/>
              <a:gd name="connsiteX62" fmla="*/ 9540240 w 14036040"/>
              <a:gd name="connsiteY62" fmla="*/ 243840 h 3794760"/>
              <a:gd name="connsiteX63" fmla="*/ 9616440 w 14036040"/>
              <a:gd name="connsiteY63" fmla="*/ 228600 h 3794760"/>
              <a:gd name="connsiteX64" fmla="*/ 9662160 w 14036040"/>
              <a:gd name="connsiteY64" fmla="*/ 182880 h 3794760"/>
              <a:gd name="connsiteX65" fmla="*/ 9707880 w 14036040"/>
              <a:gd name="connsiteY65" fmla="*/ 167640 h 3794760"/>
              <a:gd name="connsiteX66" fmla="*/ 9738360 w 14036040"/>
              <a:gd name="connsiteY66" fmla="*/ 121920 h 3794760"/>
              <a:gd name="connsiteX67" fmla="*/ 9829800 w 14036040"/>
              <a:gd name="connsiteY67" fmla="*/ 60960 h 3794760"/>
              <a:gd name="connsiteX68" fmla="*/ 9875520 w 14036040"/>
              <a:gd name="connsiteY68" fmla="*/ 15240 h 3794760"/>
              <a:gd name="connsiteX69" fmla="*/ 9921240 w 14036040"/>
              <a:gd name="connsiteY69" fmla="*/ 0 h 3794760"/>
              <a:gd name="connsiteX70" fmla="*/ 10607040 w 14036040"/>
              <a:gd name="connsiteY70" fmla="*/ 15240 h 3794760"/>
              <a:gd name="connsiteX71" fmla="*/ 10652760 w 14036040"/>
              <a:gd name="connsiteY71" fmla="*/ 30480 h 3794760"/>
              <a:gd name="connsiteX72" fmla="*/ 10713720 w 14036040"/>
              <a:gd name="connsiteY72" fmla="*/ 45720 h 3794760"/>
              <a:gd name="connsiteX73" fmla="*/ 10759440 w 14036040"/>
              <a:gd name="connsiteY73" fmla="*/ 76200 h 3794760"/>
              <a:gd name="connsiteX74" fmla="*/ 10957560 w 14036040"/>
              <a:gd name="connsiteY74" fmla="*/ 137160 h 3794760"/>
              <a:gd name="connsiteX75" fmla="*/ 11003280 w 14036040"/>
              <a:gd name="connsiteY75" fmla="*/ 167640 h 3794760"/>
              <a:gd name="connsiteX76" fmla="*/ 11673840 w 14036040"/>
              <a:gd name="connsiteY76" fmla="*/ 152400 h 3794760"/>
              <a:gd name="connsiteX77" fmla="*/ 11765280 w 14036040"/>
              <a:gd name="connsiteY77" fmla="*/ 121920 h 3794760"/>
              <a:gd name="connsiteX78" fmla="*/ 12176760 w 14036040"/>
              <a:gd name="connsiteY78" fmla="*/ 106680 h 3794760"/>
              <a:gd name="connsiteX79" fmla="*/ 13274040 w 14036040"/>
              <a:gd name="connsiteY79" fmla="*/ 121920 h 3794760"/>
              <a:gd name="connsiteX80" fmla="*/ 13533120 w 14036040"/>
              <a:gd name="connsiteY80" fmla="*/ 411480 h 3794760"/>
              <a:gd name="connsiteX81" fmla="*/ 13716000 w 14036040"/>
              <a:gd name="connsiteY81" fmla="*/ 640080 h 3794760"/>
              <a:gd name="connsiteX82" fmla="*/ 13731240 w 14036040"/>
              <a:gd name="connsiteY82" fmla="*/ 701040 h 3794760"/>
              <a:gd name="connsiteX83" fmla="*/ 13761720 w 14036040"/>
              <a:gd name="connsiteY83" fmla="*/ 838200 h 3794760"/>
              <a:gd name="connsiteX84" fmla="*/ 13776960 w 14036040"/>
              <a:gd name="connsiteY84" fmla="*/ 1021080 h 3794760"/>
              <a:gd name="connsiteX85" fmla="*/ 13792200 w 14036040"/>
              <a:gd name="connsiteY85" fmla="*/ 1112520 h 3794760"/>
              <a:gd name="connsiteX86" fmla="*/ 13822680 w 14036040"/>
              <a:gd name="connsiteY86" fmla="*/ 1325880 h 3794760"/>
              <a:gd name="connsiteX87" fmla="*/ 13837920 w 14036040"/>
              <a:gd name="connsiteY87" fmla="*/ 1508760 h 3794760"/>
              <a:gd name="connsiteX88" fmla="*/ 13868400 w 14036040"/>
              <a:gd name="connsiteY88" fmla="*/ 1981200 h 3794760"/>
              <a:gd name="connsiteX89" fmla="*/ 13898880 w 14036040"/>
              <a:gd name="connsiteY89" fmla="*/ 2438400 h 3794760"/>
              <a:gd name="connsiteX90" fmla="*/ 13929360 w 14036040"/>
              <a:gd name="connsiteY90" fmla="*/ 2560320 h 3794760"/>
              <a:gd name="connsiteX91" fmla="*/ 13959840 w 14036040"/>
              <a:gd name="connsiteY91" fmla="*/ 2773680 h 3794760"/>
              <a:gd name="connsiteX92" fmla="*/ 13975080 w 14036040"/>
              <a:gd name="connsiteY92" fmla="*/ 2865120 h 3794760"/>
              <a:gd name="connsiteX93" fmla="*/ 13990320 w 14036040"/>
              <a:gd name="connsiteY93" fmla="*/ 3048000 h 3794760"/>
              <a:gd name="connsiteX94" fmla="*/ 14005560 w 14036040"/>
              <a:gd name="connsiteY94" fmla="*/ 3154680 h 3794760"/>
              <a:gd name="connsiteX95" fmla="*/ 14036040 w 14036040"/>
              <a:gd name="connsiteY95" fmla="*/ 3368040 h 3794760"/>
              <a:gd name="connsiteX96" fmla="*/ 14005560 w 14036040"/>
              <a:gd name="connsiteY96" fmla="*/ 3520440 h 3794760"/>
              <a:gd name="connsiteX97" fmla="*/ 13959840 w 14036040"/>
              <a:gd name="connsiteY97" fmla="*/ 3550920 h 3794760"/>
              <a:gd name="connsiteX98" fmla="*/ 13929360 w 14036040"/>
              <a:gd name="connsiteY98" fmla="*/ 3596640 h 3794760"/>
              <a:gd name="connsiteX99" fmla="*/ 13868400 w 14036040"/>
              <a:gd name="connsiteY99" fmla="*/ 3627120 h 3794760"/>
              <a:gd name="connsiteX100" fmla="*/ 13822680 w 14036040"/>
              <a:gd name="connsiteY100" fmla="*/ 3657600 h 3794760"/>
              <a:gd name="connsiteX101" fmla="*/ 13700760 w 14036040"/>
              <a:gd name="connsiteY101" fmla="*/ 3688080 h 3794760"/>
              <a:gd name="connsiteX102" fmla="*/ 13548360 w 14036040"/>
              <a:gd name="connsiteY102" fmla="*/ 3733800 h 3794760"/>
              <a:gd name="connsiteX103" fmla="*/ 13502640 w 14036040"/>
              <a:gd name="connsiteY103" fmla="*/ 3764280 h 3794760"/>
              <a:gd name="connsiteX104" fmla="*/ 13411200 w 14036040"/>
              <a:gd name="connsiteY104" fmla="*/ 3779520 h 3794760"/>
              <a:gd name="connsiteX105" fmla="*/ 13106400 w 14036040"/>
              <a:gd name="connsiteY105" fmla="*/ 3794760 h 3794760"/>
              <a:gd name="connsiteX106" fmla="*/ 7421880 w 14036040"/>
              <a:gd name="connsiteY106" fmla="*/ 3794760 h 3794760"/>
              <a:gd name="connsiteX107" fmla="*/ 5455920 w 14036040"/>
              <a:gd name="connsiteY107" fmla="*/ 3749040 h 3794760"/>
              <a:gd name="connsiteX108" fmla="*/ 4632960 w 14036040"/>
              <a:gd name="connsiteY108" fmla="*/ 3703320 h 3794760"/>
              <a:gd name="connsiteX109" fmla="*/ 3992880 w 14036040"/>
              <a:gd name="connsiteY109" fmla="*/ 3672840 h 3794760"/>
              <a:gd name="connsiteX110" fmla="*/ 3672840 w 14036040"/>
              <a:gd name="connsiteY110" fmla="*/ 3642360 h 3794760"/>
              <a:gd name="connsiteX111" fmla="*/ 3474720 w 14036040"/>
              <a:gd name="connsiteY111" fmla="*/ 3627120 h 3794760"/>
              <a:gd name="connsiteX112" fmla="*/ 3383280 w 14036040"/>
              <a:gd name="connsiteY112" fmla="*/ 3611880 h 3794760"/>
              <a:gd name="connsiteX113" fmla="*/ 3154680 w 14036040"/>
              <a:gd name="connsiteY113" fmla="*/ 3550920 h 3794760"/>
              <a:gd name="connsiteX114" fmla="*/ 2773680 w 14036040"/>
              <a:gd name="connsiteY114" fmla="*/ 3505200 h 3794760"/>
              <a:gd name="connsiteX115" fmla="*/ 2529840 w 14036040"/>
              <a:gd name="connsiteY115" fmla="*/ 3444240 h 3794760"/>
              <a:gd name="connsiteX116" fmla="*/ 1630680 w 14036040"/>
              <a:gd name="connsiteY116" fmla="*/ 3398520 h 3794760"/>
              <a:gd name="connsiteX117" fmla="*/ 746760 w 14036040"/>
              <a:gd name="connsiteY117" fmla="*/ 3429000 h 3794760"/>
              <a:gd name="connsiteX118" fmla="*/ 548640 w 14036040"/>
              <a:gd name="connsiteY118" fmla="*/ 3444240 h 3794760"/>
              <a:gd name="connsiteX119" fmla="*/ 426720 w 14036040"/>
              <a:gd name="connsiteY119" fmla="*/ 3474720 h 3794760"/>
              <a:gd name="connsiteX120" fmla="*/ 137160 w 14036040"/>
              <a:gd name="connsiteY120" fmla="*/ 3429000 h 3794760"/>
              <a:gd name="connsiteX121" fmla="*/ 121920 w 14036040"/>
              <a:gd name="connsiteY121" fmla="*/ 3352800 h 3794760"/>
              <a:gd name="connsiteX122" fmla="*/ 106680 w 14036040"/>
              <a:gd name="connsiteY122" fmla="*/ 3291840 h 3794760"/>
              <a:gd name="connsiteX123" fmla="*/ 91440 w 14036040"/>
              <a:gd name="connsiteY123" fmla="*/ 3246120 h 3794760"/>
              <a:gd name="connsiteX124" fmla="*/ 76200 w 14036040"/>
              <a:gd name="connsiteY124" fmla="*/ 3169920 h 3794760"/>
              <a:gd name="connsiteX125" fmla="*/ 45720 w 14036040"/>
              <a:gd name="connsiteY125" fmla="*/ 3048000 h 3794760"/>
              <a:gd name="connsiteX126" fmla="*/ 0 w 14036040"/>
              <a:gd name="connsiteY126" fmla="*/ 2849880 h 3794760"/>
              <a:gd name="connsiteX127" fmla="*/ 15240 w 14036040"/>
              <a:gd name="connsiteY127" fmla="*/ 2682240 h 3794760"/>
              <a:gd name="connsiteX128" fmla="*/ 30480 w 14036040"/>
              <a:gd name="connsiteY128" fmla="*/ 2636520 h 3794760"/>
              <a:gd name="connsiteX129" fmla="*/ 45720 w 14036040"/>
              <a:gd name="connsiteY129" fmla="*/ 2499360 h 3794760"/>
              <a:gd name="connsiteX130" fmla="*/ 106680 w 14036040"/>
              <a:gd name="connsiteY130" fmla="*/ 2209800 h 3794760"/>
              <a:gd name="connsiteX131" fmla="*/ 106680 w 14036040"/>
              <a:gd name="connsiteY131" fmla="*/ 1859280 h 3794760"/>
              <a:gd name="connsiteX132" fmla="*/ 106680 w 14036040"/>
              <a:gd name="connsiteY132" fmla="*/ 1859280 h 3794760"/>
              <a:gd name="connsiteX133" fmla="*/ 167640 w 14036040"/>
              <a:gd name="connsiteY133" fmla="*/ 1737360 h 3794760"/>
              <a:gd name="connsiteX134" fmla="*/ 167640 w 14036040"/>
              <a:gd name="connsiteY134" fmla="*/ 1737360 h 3794760"/>
              <a:gd name="connsiteX135" fmla="*/ 228600 w 14036040"/>
              <a:gd name="connsiteY135" fmla="*/ 1813560 h 3794760"/>
              <a:gd name="connsiteX136" fmla="*/ 121920 w 14036040"/>
              <a:gd name="connsiteY136" fmla="*/ 1874520 h 3794760"/>
              <a:gd name="connsiteX137" fmla="*/ 121920 w 14036040"/>
              <a:gd name="connsiteY137" fmla="*/ 1874520 h 3794760"/>
              <a:gd name="connsiteX138" fmla="*/ 121920 w 14036040"/>
              <a:gd name="connsiteY138" fmla="*/ 196596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4036040" h="3794760">
                <a:moveTo>
                  <a:pt x="121920" y="1965960"/>
                </a:moveTo>
                <a:lnTo>
                  <a:pt x="121920" y="1965960"/>
                </a:lnTo>
                <a:cubicBezTo>
                  <a:pt x="127000" y="1508760"/>
                  <a:pt x="127329" y="1051483"/>
                  <a:pt x="137160" y="594360"/>
                </a:cubicBezTo>
                <a:cubicBezTo>
                  <a:pt x="137505" y="578299"/>
                  <a:pt x="150802" y="564625"/>
                  <a:pt x="152400" y="548640"/>
                </a:cubicBezTo>
                <a:cubicBezTo>
                  <a:pt x="161008" y="462560"/>
                  <a:pt x="149818" y="374214"/>
                  <a:pt x="167640" y="289560"/>
                </a:cubicBezTo>
                <a:cubicBezTo>
                  <a:pt x="170181" y="277492"/>
                  <a:pt x="273981" y="228803"/>
                  <a:pt x="274320" y="228600"/>
                </a:cubicBezTo>
                <a:cubicBezTo>
                  <a:pt x="754840" y="-59712"/>
                  <a:pt x="166246" y="275017"/>
                  <a:pt x="411480" y="152400"/>
                </a:cubicBezTo>
                <a:cubicBezTo>
                  <a:pt x="427863" y="144209"/>
                  <a:pt x="440365" y="129135"/>
                  <a:pt x="457200" y="121920"/>
                </a:cubicBezTo>
                <a:cubicBezTo>
                  <a:pt x="498662" y="104151"/>
                  <a:pt x="613197" y="94800"/>
                  <a:pt x="640080" y="91440"/>
                </a:cubicBezTo>
                <a:cubicBezTo>
                  <a:pt x="779486" y="44971"/>
                  <a:pt x="720510" y="58517"/>
                  <a:pt x="1005840" y="91440"/>
                </a:cubicBezTo>
                <a:cubicBezTo>
                  <a:pt x="1033016" y="94576"/>
                  <a:pt x="1056087" y="113269"/>
                  <a:pt x="1082040" y="121920"/>
                </a:cubicBezTo>
                <a:cubicBezTo>
                  <a:pt x="1101911" y="128544"/>
                  <a:pt x="1122861" y="131406"/>
                  <a:pt x="1143000" y="137160"/>
                </a:cubicBezTo>
                <a:cubicBezTo>
                  <a:pt x="1158446" y="141573"/>
                  <a:pt x="1173480" y="147320"/>
                  <a:pt x="1188720" y="152400"/>
                </a:cubicBezTo>
                <a:lnTo>
                  <a:pt x="1310640" y="243840"/>
                </a:lnTo>
                <a:cubicBezTo>
                  <a:pt x="1330960" y="259080"/>
                  <a:pt x="1350466" y="275471"/>
                  <a:pt x="1371600" y="289560"/>
                </a:cubicBezTo>
                <a:cubicBezTo>
                  <a:pt x="1402080" y="309880"/>
                  <a:pt x="1428287" y="338936"/>
                  <a:pt x="1463040" y="350520"/>
                </a:cubicBezTo>
                <a:lnTo>
                  <a:pt x="1600200" y="396240"/>
                </a:lnTo>
                <a:cubicBezTo>
                  <a:pt x="1615440" y="401320"/>
                  <a:pt x="1630335" y="407584"/>
                  <a:pt x="1645920" y="411480"/>
                </a:cubicBezTo>
                <a:cubicBezTo>
                  <a:pt x="1666240" y="416560"/>
                  <a:pt x="1686818" y="420701"/>
                  <a:pt x="1706880" y="426720"/>
                </a:cubicBezTo>
                <a:cubicBezTo>
                  <a:pt x="1737654" y="435952"/>
                  <a:pt x="1766439" y="453215"/>
                  <a:pt x="1798320" y="457200"/>
                </a:cubicBezTo>
                <a:lnTo>
                  <a:pt x="1920240" y="472440"/>
                </a:lnTo>
                <a:lnTo>
                  <a:pt x="2590800" y="457200"/>
                </a:lnTo>
                <a:cubicBezTo>
                  <a:pt x="2720340" y="452120"/>
                  <a:pt x="2666174" y="449184"/>
                  <a:pt x="2697480" y="441960"/>
                </a:cubicBezTo>
                <a:cubicBezTo>
                  <a:pt x="2728786" y="434736"/>
                  <a:pt x="2757751" y="419272"/>
                  <a:pt x="2788920" y="411480"/>
                </a:cubicBezTo>
                <a:cubicBezTo>
                  <a:pt x="2979491" y="363837"/>
                  <a:pt x="2742555" y="424727"/>
                  <a:pt x="2895600" y="381000"/>
                </a:cubicBezTo>
                <a:cubicBezTo>
                  <a:pt x="2915739" y="375246"/>
                  <a:pt x="2936498" y="371779"/>
                  <a:pt x="2956560" y="365760"/>
                </a:cubicBezTo>
                <a:cubicBezTo>
                  <a:pt x="2987334" y="356528"/>
                  <a:pt x="3025140" y="342900"/>
                  <a:pt x="3048000" y="335280"/>
                </a:cubicBezTo>
                <a:cubicBezTo>
                  <a:pt x="3070860" y="327660"/>
                  <a:pt x="3033674" y="360071"/>
                  <a:pt x="3093720" y="320040"/>
                </a:cubicBezTo>
                <a:cubicBezTo>
                  <a:pt x="3153766" y="280009"/>
                  <a:pt x="3162300" y="276860"/>
                  <a:pt x="3230880" y="259080"/>
                </a:cubicBezTo>
                <a:cubicBezTo>
                  <a:pt x="3299460" y="241300"/>
                  <a:pt x="3311117" y="232768"/>
                  <a:pt x="3505200" y="213360"/>
                </a:cubicBezTo>
                <a:cubicBezTo>
                  <a:pt x="3603932" y="180449"/>
                  <a:pt x="3534856" y="198120"/>
                  <a:pt x="3718560" y="198120"/>
                </a:cubicBezTo>
                <a:lnTo>
                  <a:pt x="3718560" y="198120"/>
                </a:lnTo>
                <a:cubicBezTo>
                  <a:pt x="3769360" y="213360"/>
                  <a:pt x="3821458" y="224801"/>
                  <a:pt x="3870960" y="243840"/>
                </a:cubicBezTo>
                <a:cubicBezTo>
                  <a:pt x="3888055" y="250415"/>
                  <a:pt x="3872194" y="255784"/>
                  <a:pt x="3916680" y="274320"/>
                </a:cubicBezTo>
                <a:cubicBezTo>
                  <a:pt x="3961166" y="292856"/>
                  <a:pt x="4013741" y="293307"/>
                  <a:pt x="4053840" y="320040"/>
                </a:cubicBezTo>
                <a:cubicBezTo>
                  <a:pt x="4069080" y="330200"/>
                  <a:pt x="4082725" y="343305"/>
                  <a:pt x="4099560" y="350520"/>
                </a:cubicBezTo>
                <a:cubicBezTo>
                  <a:pt x="4118812" y="358771"/>
                  <a:pt x="4140200" y="358140"/>
                  <a:pt x="4160520" y="365760"/>
                </a:cubicBezTo>
                <a:cubicBezTo>
                  <a:pt x="4180840" y="373380"/>
                  <a:pt x="4074160" y="401320"/>
                  <a:pt x="4221480" y="396240"/>
                </a:cubicBezTo>
                <a:lnTo>
                  <a:pt x="4663440" y="381000"/>
                </a:lnTo>
                <a:cubicBezTo>
                  <a:pt x="4744720" y="375920"/>
                  <a:pt x="4693714" y="370173"/>
                  <a:pt x="4709160" y="365760"/>
                </a:cubicBezTo>
                <a:cubicBezTo>
                  <a:pt x="4729299" y="360006"/>
                  <a:pt x="4749981" y="356274"/>
                  <a:pt x="4770120" y="350520"/>
                </a:cubicBezTo>
                <a:cubicBezTo>
                  <a:pt x="4785566" y="346107"/>
                  <a:pt x="4795520" y="340360"/>
                  <a:pt x="4815840" y="335280"/>
                </a:cubicBezTo>
                <a:cubicBezTo>
                  <a:pt x="4836160" y="330200"/>
                  <a:pt x="4709160" y="314960"/>
                  <a:pt x="4892040" y="320040"/>
                </a:cubicBezTo>
                <a:lnTo>
                  <a:pt x="5440680" y="335280"/>
                </a:lnTo>
                <a:cubicBezTo>
                  <a:pt x="5562600" y="342900"/>
                  <a:pt x="5562137" y="358935"/>
                  <a:pt x="5623560" y="365760"/>
                </a:cubicBezTo>
                <a:lnTo>
                  <a:pt x="5760720" y="381000"/>
                </a:lnTo>
                <a:cubicBezTo>
                  <a:pt x="5871925" y="408801"/>
                  <a:pt x="5827383" y="404624"/>
                  <a:pt x="6004560" y="381000"/>
                </a:cubicBezTo>
                <a:cubicBezTo>
                  <a:pt x="6056796" y="374035"/>
                  <a:pt x="6049297" y="358632"/>
                  <a:pt x="6096000" y="335280"/>
                </a:cubicBezTo>
                <a:cubicBezTo>
                  <a:pt x="6127242" y="319659"/>
                  <a:pt x="6188937" y="310597"/>
                  <a:pt x="6217920" y="304800"/>
                </a:cubicBezTo>
                <a:lnTo>
                  <a:pt x="7086600" y="335280"/>
                </a:lnTo>
                <a:cubicBezTo>
                  <a:pt x="7102644" y="336082"/>
                  <a:pt x="7116256" y="350520"/>
                  <a:pt x="7132320" y="350520"/>
                </a:cubicBezTo>
                <a:cubicBezTo>
                  <a:pt x="7218829" y="350520"/>
                  <a:pt x="7305040" y="340360"/>
                  <a:pt x="7391400" y="335280"/>
                </a:cubicBezTo>
                <a:lnTo>
                  <a:pt x="7482840" y="304800"/>
                </a:lnTo>
                <a:cubicBezTo>
                  <a:pt x="7498080" y="299720"/>
                  <a:pt x="7515194" y="298471"/>
                  <a:pt x="7528560" y="289560"/>
                </a:cubicBezTo>
                <a:cubicBezTo>
                  <a:pt x="7543800" y="279400"/>
                  <a:pt x="7557542" y="266519"/>
                  <a:pt x="7574280" y="259080"/>
                </a:cubicBezTo>
                <a:cubicBezTo>
                  <a:pt x="7603640" y="246031"/>
                  <a:pt x="7635240" y="238760"/>
                  <a:pt x="7665720" y="228600"/>
                </a:cubicBezTo>
                <a:lnTo>
                  <a:pt x="7711440" y="213360"/>
                </a:lnTo>
                <a:cubicBezTo>
                  <a:pt x="8021320" y="218440"/>
                  <a:pt x="8331451" y="215138"/>
                  <a:pt x="8641080" y="228600"/>
                </a:cubicBezTo>
                <a:cubicBezTo>
                  <a:pt x="8682931" y="230420"/>
                  <a:pt x="8721785" y="251586"/>
                  <a:pt x="8763000" y="259080"/>
                </a:cubicBezTo>
                <a:lnTo>
                  <a:pt x="8930640" y="289560"/>
                </a:lnTo>
                <a:lnTo>
                  <a:pt x="9083040" y="320040"/>
                </a:lnTo>
                <a:cubicBezTo>
                  <a:pt x="9194800" y="314960"/>
                  <a:pt x="9307129" y="317155"/>
                  <a:pt x="9418320" y="304800"/>
                </a:cubicBezTo>
                <a:cubicBezTo>
                  <a:pt x="9522540" y="293220"/>
                  <a:pt x="9464384" y="272286"/>
                  <a:pt x="9540240" y="243840"/>
                </a:cubicBezTo>
                <a:cubicBezTo>
                  <a:pt x="9564494" y="234745"/>
                  <a:pt x="9591040" y="233680"/>
                  <a:pt x="9616440" y="228600"/>
                </a:cubicBezTo>
                <a:cubicBezTo>
                  <a:pt x="9631680" y="213360"/>
                  <a:pt x="9644227" y="194835"/>
                  <a:pt x="9662160" y="182880"/>
                </a:cubicBezTo>
                <a:cubicBezTo>
                  <a:pt x="9675526" y="173969"/>
                  <a:pt x="9695336" y="177675"/>
                  <a:pt x="9707880" y="167640"/>
                </a:cubicBezTo>
                <a:cubicBezTo>
                  <a:pt x="9722183" y="156198"/>
                  <a:pt x="9724576" y="133981"/>
                  <a:pt x="9738360" y="121920"/>
                </a:cubicBezTo>
                <a:cubicBezTo>
                  <a:pt x="9765929" y="97797"/>
                  <a:pt x="9803897" y="86863"/>
                  <a:pt x="9829800" y="60960"/>
                </a:cubicBezTo>
                <a:cubicBezTo>
                  <a:pt x="9845040" y="45720"/>
                  <a:pt x="9857587" y="27195"/>
                  <a:pt x="9875520" y="15240"/>
                </a:cubicBezTo>
                <a:cubicBezTo>
                  <a:pt x="9888886" y="6329"/>
                  <a:pt x="9906000" y="5080"/>
                  <a:pt x="9921240" y="0"/>
                </a:cubicBezTo>
                <a:lnTo>
                  <a:pt x="10607040" y="15240"/>
                </a:lnTo>
                <a:cubicBezTo>
                  <a:pt x="10623090" y="15909"/>
                  <a:pt x="10637314" y="26067"/>
                  <a:pt x="10652760" y="30480"/>
                </a:cubicBezTo>
                <a:cubicBezTo>
                  <a:pt x="10672899" y="36234"/>
                  <a:pt x="10693400" y="40640"/>
                  <a:pt x="10713720" y="45720"/>
                </a:cubicBezTo>
                <a:cubicBezTo>
                  <a:pt x="10728960" y="55880"/>
                  <a:pt x="10742533" y="69155"/>
                  <a:pt x="10759440" y="76200"/>
                </a:cubicBezTo>
                <a:cubicBezTo>
                  <a:pt x="10837955" y="108915"/>
                  <a:pt x="10883970" y="118762"/>
                  <a:pt x="10957560" y="137160"/>
                </a:cubicBezTo>
                <a:cubicBezTo>
                  <a:pt x="10972800" y="147320"/>
                  <a:pt x="10984968" y="167250"/>
                  <a:pt x="11003280" y="167640"/>
                </a:cubicBezTo>
                <a:cubicBezTo>
                  <a:pt x="11226807" y="172396"/>
                  <a:pt x="11450664" y="165791"/>
                  <a:pt x="11673840" y="152400"/>
                </a:cubicBezTo>
                <a:cubicBezTo>
                  <a:pt x="11705911" y="150476"/>
                  <a:pt x="11733173" y="123109"/>
                  <a:pt x="11765280" y="121920"/>
                </a:cubicBezTo>
                <a:lnTo>
                  <a:pt x="12176760" y="106680"/>
                </a:lnTo>
                <a:cubicBezTo>
                  <a:pt x="12542520" y="111760"/>
                  <a:pt x="12917145" y="41719"/>
                  <a:pt x="13274040" y="121920"/>
                </a:cubicBezTo>
                <a:cubicBezTo>
                  <a:pt x="13400404" y="150316"/>
                  <a:pt x="13446479" y="315212"/>
                  <a:pt x="13533120" y="411480"/>
                </a:cubicBezTo>
                <a:cubicBezTo>
                  <a:pt x="13610462" y="497416"/>
                  <a:pt x="13678923" y="541209"/>
                  <a:pt x="13716000" y="640080"/>
                </a:cubicBezTo>
                <a:cubicBezTo>
                  <a:pt x="13723354" y="659692"/>
                  <a:pt x="13726530" y="680631"/>
                  <a:pt x="13731240" y="701040"/>
                </a:cubicBezTo>
                <a:cubicBezTo>
                  <a:pt x="13741771" y="746676"/>
                  <a:pt x="13751560" y="792480"/>
                  <a:pt x="13761720" y="838200"/>
                </a:cubicBezTo>
                <a:cubicBezTo>
                  <a:pt x="13766800" y="899160"/>
                  <a:pt x="13770205" y="960283"/>
                  <a:pt x="13776960" y="1021080"/>
                </a:cubicBezTo>
                <a:cubicBezTo>
                  <a:pt x="13780372" y="1051791"/>
                  <a:pt x="13788590" y="1081831"/>
                  <a:pt x="13792200" y="1112520"/>
                </a:cubicBezTo>
                <a:cubicBezTo>
                  <a:pt x="13816483" y="1318923"/>
                  <a:pt x="13787524" y="1220411"/>
                  <a:pt x="13822680" y="1325880"/>
                </a:cubicBezTo>
                <a:cubicBezTo>
                  <a:pt x="13827760" y="1386840"/>
                  <a:pt x="13834787" y="1447669"/>
                  <a:pt x="13837920" y="1508760"/>
                </a:cubicBezTo>
                <a:cubicBezTo>
                  <a:pt x="13861685" y="1972168"/>
                  <a:pt x="13818688" y="1782354"/>
                  <a:pt x="13868400" y="1981200"/>
                </a:cubicBezTo>
                <a:cubicBezTo>
                  <a:pt x="13878560" y="2133600"/>
                  <a:pt x="13882891" y="2286501"/>
                  <a:pt x="13898880" y="2438400"/>
                </a:cubicBezTo>
                <a:cubicBezTo>
                  <a:pt x="13903265" y="2480061"/>
                  <a:pt x="13921866" y="2519105"/>
                  <a:pt x="13929360" y="2560320"/>
                </a:cubicBezTo>
                <a:cubicBezTo>
                  <a:pt x="13942211" y="2631003"/>
                  <a:pt x="13948029" y="2702815"/>
                  <a:pt x="13959840" y="2773680"/>
                </a:cubicBezTo>
                <a:cubicBezTo>
                  <a:pt x="13964920" y="2804160"/>
                  <a:pt x="13971668" y="2834409"/>
                  <a:pt x="13975080" y="2865120"/>
                </a:cubicBezTo>
                <a:cubicBezTo>
                  <a:pt x="13981835" y="2925917"/>
                  <a:pt x="13983916" y="2987165"/>
                  <a:pt x="13990320" y="3048000"/>
                </a:cubicBezTo>
                <a:cubicBezTo>
                  <a:pt x="13994080" y="3083724"/>
                  <a:pt x="14001105" y="3119036"/>
                  <a:pt x="14005560" y="3154680"/>
                </a:cubicBezTo>
                <a:cubicBezTo>
                  <a:pt x="14029694" y="3347752"/>
                  <a:pt x="14008381" y="3229745"/>
                  <a:pt x="14036040" y="3368040"/>
                </a:cubicBezTo>
                <a:cubicBezTo>
                  <a:pt x="14025880" y="3418840"/>
                  <a:pt x="14025485" y="3472619"/>
                  <a:pt x="14005560" y="3520440"/>
                </a:cubicBezTo>
                <a:cubicBezTo>
                  <a:pt x="13998515" y="3537347"/>
                  <a:pt x="13972792" y="3537968"/>
                  <a:pt x="13959840" y="3550920"/>
                </a:cubicBezTo>
                <a:cubicBezTo>
                  <a:pt x="13946888" y="3563872"/>
                  <a:pt x="13943431" y="3584914"/>
                  <a:pt x="13929360" y="3596640"/>
                </a:cubicBezTo>
                <a:cubicBezTo>
                  <a:pt x="13911907" y="3611184"/>
                  <a:pt x="13888125" y="3615848"/>
                  <a:pt x="13868400" y="3627120"/>
                </a:cubicBezTo>
                <a:cubicBezTo>
                  <a:pt x="13852497" y="3636207"/>
                  <a:pt x="13839893" y="3651341"/>
                  <a:pt x="13822680" y="3657600"/>
                </a:cubicBezTo>
                <a:cubicBezTo>
                  <a:pt x="13783311" y="3671916"/>
                  <a:pt x="13740501" y="3674833"/>
                  <a:pt x="13700760" y="3688080"/>
                </a:cubicBezTo>
                <a:cubicBezTo>
                  <a:pt x="13619955" y="3715015"/>
                  <a:pt x="13670486" y="3698907"/>
                  <a:pt x="13548360" y="3733800"/>
                </a:cubicBezTo>
                <a:cubicBezTo>
                  <a:pt x="13533120" y="3743960"/>
                  <a:pt x="13520016" y="3758488"/>
                  <a:pt x="13502640" y="3764280"/>
                </a:cubicBezTo>
                <a:cubicBezTo>
                  <a:pt x="13473325" y="3774052"/>
                  <a:pt x="13442009" y="3777150"/>
                  <a:pt x="13411200" y="3779520"/>
                </a:cubicBezTo>
                <a:cubicBezTo>
                  <a:pt x="13309773" y="3787322"/>
                  <a:pt x="13208000" y="3789680"/>
                  <a:pt x="13106400" y="3794760"/>
                </a:cubicBezTo>
                <a:lnTo>
                  <a:pt x="7421880" y="3794760"/>
                </a:lnTo>
                <a:cubicBezTo>
                  <a:pt x="6995540" y="3794760"/>
                  <a:pt x="5812358" y="3758805"/>
                  <a:pt x="5455920" y="3749040"/>
                </a:cubicBezTo>
                <a:cubicBezTo>
                  <a:pt x="5081377" y="3722287"/>
                  <a:pt x="5194630" y="3728850"/>
                  <a:pt x="4632960" y="3703320"/>
                </a:cubicBezTo>
                <a:cubicBezTo>
                  <a:pt x="3959396" y="3672703"/>
                  <a:pt x="4489368" y="3703871"/>
                  <a:pt x="3992880" y="3672840"/>
                </a:cubicBezTo>
                <a:cubicBezTo>
                  <a:pt x="3858581" y="3628074"/>
                  <a:pt x="3972878" y="3661717"/>
                  <a:pt x="3672840" y="3642360"/>
                </a:cubicBezTo>
                <a:cubicBezTo>
                  <a:pt x="3606742" y="3638096"/>
                  <a:pt x="3540760" y="3632200"/>
                  <a:pt x="3474720" y="3627120"/>
                </a:cubicBezTo>
                <a:cubicBezTo>
                  <a:pt x="3444240" y="3622040"/>
                  <a:pt x="3413340" y="3619037"/>
                  <a:pt x="3383280" y="3611880"/>
                </a:cubicBezTo>
                <a:cubicBezTo>
                  <a:pt x="3306562" y="3593614"/>
                  <a:pt x="3232470" y="3563885"/>
                  <a:pt x="3154680" y="3550920"/>
                </a:cubicBezTo>
                <a:cubicBezTo>
                  <a:pt x="2967507" y="3519725"/>
                  <a:pt x="3093971" y="3538915"/>
                  <a:pt x="2773680" y="3505200"/>
                </a:cubicBezTo>
                <a:cubicBezTo>
                  <a:pt x="2692400" y="3484880"/>
                  <a:pt x="2613493" y="3448887"/>
                  <a:pt x="2529840" y="3444240"/>
                </a:cubicBezTo>
                <a:lnTo>
                  <a:pt x="1630680" y="3398520"/>
                </a:lnTo>
                <a:lnTo>
                  <a:pt x="746760" y="3429000"/>
                </a:lnTo>
                <a:cubicBezTo>
                  <a:pt x="680584" y="3431796"/>
                  <a:pt x="614209" y="3434873"/>
                  <a:pt x="548640" y="3444240"/>
                </a:cubicBezTo>
                <a:cubicBezTo>
                  <a:pt x="507170" y="3450164"/>
                  <a:pt x="426720" y="3474720"/>
                  <a:pt x="426720" y="3474720"/>
                </a:cubicBezTo>
                <a:cubicBezTo>
                  <a:pt x="330200" y="3459480"/>
                  <a:pt x="227887" y="3465291"/>
                  <a:pt x="137160" y="3429000"/>
                </a:cubicBezTo>
                <a:cubicBezTo>
                  <a:pt x="113110" y="3419380"/>
                  <a:pt x="127539" y="3378086"/>
                  <a:pt x="121920" y="3352800"/>
                </a:cubicBezTo>
                <a:cubicBezTo>
                  <a:pt x="117376" y="3332353"/>
                  <a:pt x="112434" y="3311979"/>
                  <a:pt x="106680" y="3291840"/>
                </a:cubicBezTo>
                <a:cubicBezTo>
                  <a:pt x="102267" y="3276394"/>
                  <a:pt x="95336" y="3261705"/>
                  <a:pt x="91440" y="3246120"/>
                </a:cubicBezTo>
                <a:cubicBezTo>
                  <a:pt x="85158" y="3220990"/>
                  <a:pt x="82025" y="3195160"/>
                  <a:pt x="76200" y="3169920"/>
                </a:cubicBezTo>
                <a:cubicBezTo>
                  <a:pt x="66780" y="3129102"/>
                  <a:pt x="53935" y="3089077"/>
                  <a:pt x="45720" y="3048000"/>
                </a:cubicBezTo>
                <a:cubicBezTo>
                  <a:pt x="22265" y="2930723"/>
                  <a:pt x="36762" y="2996930"/>
                  <a:pt x="0" y="2849880"/>
                </a:cubicBezTo>
                <a:cubicBezTo>
                  <a:pt x="5080" y="2794000"/>
                  <a:pt x="7305" y="2737786"/>
                  <a:pt x="15240" y="2682240"/>
                </a:cubicBezTo>
                <a:cubicBezTo>
                  <a:pt x="17512" y="2666337"/>
                  <a:pt x="27839" y="2652366"/>
                  <a:pt x="30480" y="2636520"/>
                </a:cubicBezTo>
                <a:cubicBezTo>
                  <a:pt x="38043" y="2591145"/>
                  <a:pt x="37113" y="2544549"/>
                  <a:pt x="45720" y="2499360"/>
                </a:cubicBezTo>
                <a:cubicBezTo>
                  <a:pt x="63681" y="2405063"/>
                  <a:pt x="103403" y="2308124"/>
                  <a:pt x="106680" y="2209800"/>
                </a:cubicBezTo>
                <a:cubicBezTo>
                  <a:pt x="110573" y="2093025"/>
                  <a:pt x="106680" y="1976120"/>
                  <a:pt x="106680" y="1859280"/>
                </a:cubicBezTo>
                <a:lnTo>
                  <a:pt x="106680" y="1859280"/>
                </a:lnTo>
                <a:lnTo>
                  <a:pt x="167640" y="1737360"/>
                </a:lnTo>
                <a:lnTo>
                  <a:pt x="167640" y="1737360"/>
                </a:lnTo>
                <a:lnTo>
                  <a:pt x="228600" y="1813560"/>
                </a:lnTo>
                <a:lnTo>
                  <a:pt x="121920" y="1874520"/>
                </a:lnTo>
                <a:lnTo>
                  <a:pt x="121920" y="1874520"/>
                </a:lnTo>
                <a:lnTo>
                  <a:pt x="121920" y="1965960"/>
                </a:lnTo>
                <a:close/>
              </a:path>
            </a:pathLst>
          </a:custGeom>
          <a:solidFill>
            <a:srgbClr val="FF99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06606" y="2124632"/>
            <a:ext cx="954742" cy="4092389"/>
            <a:chOff x="5313829" y="1452282"/>
            <a:chExt cx="954742" cy="4092389"/>
          </a:xfrm>
        </p:grpSpPr>
        <p:sp>
          <p:nvSpPr>
            <p:cNvPr id="15" name="Rectangle 14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ill"/>
          <p:cNvSpPr/>
          <p:nvPr/>
        </p:nvSpPr>
        <p:spPr>
          <a:xfrm>
            <a:off x="1306607" y="2873830"/>
            <a:ext cx="954742" cy="3181825"/>
          </a:xfrm>
          <a:prstGeom prst="rect">
            <a:avLst/>
          </a:prstGeom>
          <a:gradFill flip="none" rotWithShape="1">
            <a:gsLst>
              <a:gs pos="100000">
                <a:srgbClr val="FF9900"/>
              </a:gs>
              <a:gs pos="5310">
                <a:srgbClr val="D67F00"/>
              </a:gs>
              <a:gs pos="18000">
                <a:srgbClr val="D67F00"/>
              </a:gs>
              <a:gs pos="34000">
                <a:srgbClr val="C07200"/>
              </a:gs>
              <a:gs pos="49000">
                <a:srgbClr val="D67F00"/>
              </a:gs>
              <a:gs pos="75000">
                <a:srgbClr val="C072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1990" y="2124632"/>
            <a:ext cx="954742" cy="4092389"/>
            <a:chOff x="5313829" y="1452282"/>
            <a:chExt cx="954742" cy="4092389"/>
          </a:xfrm>
        </p:grpSpPr>
        <p:sp>
          <p:nvSpPr>
            <p:cNvPr id="18" name="Rectangle 1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ill"/>
          <p:cNvSpPr/>
          <p:nvPr/>
        </p:nvSpPr>
        <p:spPr>
          <a:xfrm>
            <a:off x="2921991" y="3579223"/>
            <a:ext cx="954742" cy="2476431"/>
          </a:xfrm>
          <a:prstGeom prst="rect">
            <a:avLst/>
          </a:prstGeom>
          <a:gradFill flip="none" rotWithShape="1">
            <a:gsLst>
              <a:gs pos="76000">
                <a:srgbClr val="FFC000"/>
              </a:gs>
              <a:gs pos="5310">
                <a:srgbClr val="D67F00"/>
              </a:gs>
              <a:gs pos="28000">
                <a:srgbClr val="FF9900"/>
              </a:gs>
              <a:gs pos="54000">
                <a:srgbClr val="FF9900"/>
              </a:gs>
              <a:gs pos="100000">
                <a:srgbClr val="FF99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537374" y="2124632"/>
            <a:ext cx="954742" cy="4092389"/>
            <a:chOff x="5313829" y="1452282"/>
            <a:chExt cx="954742" cy="4092389"/>
          </a:xfrm>
        </p:grpSpPr>
        <p:sp>
          <p:nvSpPr>
            <p:cNvPr id="42" name="Rectangle 41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ill"/>
          <p:cNvSpPr/>
          <p:nvPr/>
        </p:nvSpPr>
        <p:spPr>
          <a:xfrm>
            <a:off x="4537375" y="2447361"/>
            <a:ext cx="954742" cy="360829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5310">
                <a:schemeClr val="accent2">
                  <a:lumMod val="50000"/>
                </a:schemeClr>
              </a:gs>
              <a:gs pos="16813">
                <a:schemeClr val="accent2">
                  <a:lumMod val="50000"/>
                </a:schemeClr>
              </a:gs>
              <a:gs pos="32000">
                <a:schemeClr val="accent2">
                  <a:lumMod val="50000"/>
                </a:schemeClr>
              </a:gs>
              <a:gs pos="45000">
                <a:schemeClr val="accent2">
                  <a:lumMod val="50000"/>
                </a:schemeClr>
              </a:gs>
              <a:gs pos="87000">
                <a:schemeClr val="accent2">
                  <a:lumMod val="50000"/>
                </a:schemeClr>
              </a:gs>
              <a:gs pos="93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152758" y="2124632"/>
            <a:ext cx="954742" cy="4092389"/>
            <a:chOff x="5313829" y="1452282"/>
            <a:chExt cx="954742" cy="4092389"/>
          </a:xfrm>
        </p:grpSpPr>
        <p:sp>
          <p:nvSpPr>
            <p:cNvPr id="48" name="Rectangle 47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ill"/>
          <p:cNvSpPr/>
          <p:nvPr/>
        </p:nvSpPr>
        <p:spPr>
          <a:xfrm>
            <a:off x="6152759" y="5042263"/>
            <a:ext cx="954742" cy="1013392"/>
          </a:xfrm>
          <a:prstGeom prst="rect">
            <a:avLst/>
          </a:prstGeom>
          <a:gradFill flip="none" rotWithShape="1">
            <a:gsLst>
              <a:gs pos="100000">
                <a:srgbClr val="993366"/>
              </a:gs>
              <a:gs pos="5310">
                <a:srgbClr val="993366"/>
              </a:gs>
              <a:gs pos="18000">
                <a:srgbClr val="993366"/>
              </a:gs>
              <a:gs pos="34000">
                <a:srgbClr val="993366"/>
              </a:gs>
              <a:gs pos="49000">
                <a:srgbClr val="993366"/>
              </a:gs>
              <a:gs pos="75000">
                <a:srgbClr val="9933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768142" y="2124632"/>
            <a:ext cx="954742" cy="4092389"/>
            <a:chOff x="5313829" y="1452282"/>
            <a:chExt cx="954742" cy="4092389"/>
          </a:xfrm>
        </p:grpSpPr>
        <p:sp>
          <p:nvSpPr>
            <p:cNvPr id="54" name="Rectangle 53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fill"/>
          <p:cNvSpPr/>
          <p:nvPr/>
        </p:nvSpPr>
        <p:spPr>
          <a:xfrm>
            <a:off x="7768143" y="2978332"/>
            <a:ext cx="954742" cy="3077323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5310">
                <a:srgbClr val="00B0F0"/>
              </a:gs>
              <a:gs pos="18000">
                <a:srgbClr val="00B0F0"/>
              </a:gs>
              <a:gs pos="34000">
                <a:schemeClr val="accent1">
                  <a:lumMod val="50000"/>
                </a:schemeClr>
              </a:gs>
              <a:gs pos="85000">
                <a:srgbClr val="0070C0"/>
              </a:gs>
              <a:gs pos="92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383524" y="2124632"/>
            <a:ext cx="954742" cy="4092389"/>
            <a:chOff x="5313829" y="1452282"/>
            <a:chExt cx="954742" cy="4092389"/>
          </a:xfrm>
        </p:grpSpPr>
        <p:sp>
          <p:nvSpPr>
            <p:cNvPr id="60" name="Rectangle 59"/>
            <p:cNvSpPr/>
            <p:nvPr/>
          </p:nvSpPr>
          <p:spPr>
            <a:xfrm>
              <a:off x="5313829" y="1452282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13829" y="5383306"/>
              <a:ext cx="954742" cy="161365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6000">
                  <a:schemeClr val="bg1"/>
                </a:gs>
                <a:gs pos="0">
                  <a:schemeClr val="tx1"/>
                </a:gs>
                <a:gs pos="47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13829" y="1613647"/>
              <a:ext cx="954742" cy="3769659"/>
            </a:xfrm>
            <a:prstGeom prst="rect">
              <a:avLst/>
            </a:prstGeom>
            <a:gradFill flip="none" rotWithShape="1">
              <a:gsLst>
                <a:gs pos="94000">
                  <a:schemeClr val="accent1">
                    <a:lumMod val="5000"/>
                    <a:lumOff val="95000"/>
                  </a:schemeClr>
                </a:gs>
                <a:gs pos="91500">
                  <a:srgbClr val="7C7D7F"/>
                </a:gs>
                <a:gs pos="89000">
                  <a:schemeClr val="tx1">
                    <a:alpha val="26000"/>
                  </a:schemeClr>
                </a:gs>
                <a:gs pos="37000">
                  <a:schemeClr val="bg1">
                    <a:alpha val="58000"/>
                  </a:schemeClr>
                </a:gs>
                <a:gs pos="0">
                  <a:schemeClr val="tx1">
                    <a:alpha val="58000"/>
                  </a:schemeClr>
                </a:gs>
                <a:gs pos="100000">
                  <a:schemeClr val="tx1">
                    <a:lumMod val="85000"/>
                    <a:lumOff val="15000"/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ill"/>
          <p:cNvSpPr/>
          <p:nvPr/>
        </p:nvSpPr>
        <p:spPr>
          <a:xfrm>
            <a:off x="9383524" y="5421088"/>
            <a:ext cx="954742" cy="634569"/>
          </a:xfrm>
          <a:prstGeom prst="rect">
            <a:avLst/>
          </a:prstGeom>
          <a:gradFill flip="none" rotWithShape="1">
            <a:gsLst>
              <a:gs pos="100000">
                <a:srgbClr val="92D050"/>
              </a:gs>
              <a:gs pos="5310">
                <a:schemeClr val="accent6">
                  <a:lumMod val="50000"/>
                </a:schemeClr>
              </a:gs>
              <a:gs pos="18000">
                <a:schemeClr val="accent6">
                  <a:lumMod val="50000"/>
                </a:schemeClr>
              </a:gs>
              <a:gs pos="34000">
                <a:schemeClr val="accent6"/>
              </a:gs>
              <a:gs pos="86000">
                <a:schemeClr val="accent6"/>
              </a:gs>
              <a:gs pos="93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771996" y="31836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6 </a:t>
            </a:r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step glass fill animation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06605" y="145917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85%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77452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50%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43113" y="1540207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90%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76121" y="1539856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30%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73882" y="1539854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70%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71643" y="1539853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306547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2.08333E-6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0"/>
      <p:bldP spid="35" grpId="0"/>
      <p:bldP spid="36" grpId="0"/>
      <p:bldP spid="37" grpId="0"/>
      <p:bldP spid="38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425439" y="3009356"/>
            <a:ext cx="731520" cy="7630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1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692434" y="3009356"/>
            <a:ext cx="4053840" cy="7630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040881" y="3009356"/>
            <a:ext cx="705393" cy="7630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13508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211451" y="3209491"/>
            <a:ext cx="364253" cy="362819"/>
            <a:chOff x="7134329" y="3125037"/>
            <a:chExt cx="364252" cy="362819"/>
          </a:xfrm>
        </p:grpSpPr>
        <p:sp>
          <p:nvSpPr>
            <p:cNvPr id="6" name="Oval 5"/>
            <p:cNvSpPr/>
            <p:nvPr/>
          </p:nvSpPr>
          <p:spPr>
            <a:xfrm>
              <a:off x="7134329" y="3125037"/>
              <a:ext cx="276330" cy="2658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348860" y="3370144"/>
              <a:ext cx="149721" cy="1177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819504" y="3160066"/>
            <a:ext cx="2704012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spc="3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Powerpoint</a:t>
            </a:r>
            <a:r>
              <a:rPr lang="en-US" spc="3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Taha</a:t>
            </a:r>
            <a:endParaRPr lang="en-US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6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545963" y="3564074"/>
            <a:ext cx="3181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Your</a:t>
            </a:r>
            <a:r>
              <a:rPr lang="en-US" sz="3200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399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sub-</a:t>
            </a:r>
            <a:r>
              <a:rPr lang="en-US" sz="2000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text</a:t>
            </a:r>
            <a:r>
              <a:rPr lang="en-US" sz="2399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goes</a:t>
            </a:r>
            <a:r>
              <a:rPr lang="en-US" sz="4800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399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heft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3880657"/>
            <a:ext cx="5434885" cy="47736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27757" y="2434107"/>
            <a:ext cx="95174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1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Your text goes heft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1416680" y="2627291"/>
            <a:ext cx="8757631" cy="24824"/>
          </a:xfrm>
          <a:prstGeom prst="line">
            <a:avLst/>
          </a:prstGeom>
          <a:ln w="127000" cap="rnd">
            <a:solidFill>
              <a:srgbClr val="FE0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927280" y="4004397"/>
            <a:ext cx="4417453" cy="69444"/>
          </a:xfrm>
          <a:prstGeom prst="line">
            <a:avLst/>
          </a:prstGeom>
          <a:ln w="127000" cap="rnd">
            <a:solidFill>
              <a:srgbClr val="FE0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27279" y="2652116"/>
            <a:ext cx="489400" cy="1327457"/>
          </a:xfrm>
          <a:prstGeom prst="line">
            <a:avLst/>
          </a:prstGeom>
          <a:ln w="127000" cap="rnd">
            <a:solidFill>
              <a:srgbClr val="FE0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37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/>
      <p:bldP spid="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 hidden="1"/>
          <p:cNvSpPr/>
          <p:nvPr/>
        </p:nvSpPr>
        <p:spPr>
          <a:xfrm>
            <a:off x="4827700" y="2297537"/>
            <a:ext cx="2536601" cy="2339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hidden="1"/>
          <p:cNvSpPr/>
          <p:nvPr/>
        </p:nvSpPr>
        <p:spPr>
          <a:xfrm>
            <a:off x="4827700" y="2297537"/>
            <a:ext cx="2536601" cy="23391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 hidden="1"/>
          <p:cNvSpPr/>
          <p:nvPr/>
        </p:nvSpPr>
        <p:spPr>
          <a:xfrm>
            <a:off x="4827700" y="2297537"/>
            <a:ext cx="2536601" cy="233912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 rot="1500000" flipV="1">
            <a:off x="5161456" y="4013213"/>
            <a:ext cx="937738" cy="1270886"/>
          </a:xfrm>
          <a:custGeom>
            <a:avLst/>
            <a:gdLst>
              <a:gd name="connsiteX0" fmla="*/ 8574 w 937738"/>
              <a:gd name="connsiteY0" fmla="*/ 84026 h 1270886"/>
              <a:gd name="connsiteX1" fmla="*/ 80512 w 937738"/>
              <a:gd name="connsiteY1" fmla="*/ 117571 h 1270886"/>
              <a:gd name="connsiteX2" fmla="*/ 80513 w 937738"/>
              <a:gd name="connsiteY2" fmla="*/ 117571 h 1270886"/>
              <a:gd name="connsiteX3" fmla="*/ 557187 w 937738"/>
              <a:gd name="connsiteY3" fmla="*/ 339848 h 1270886"/>
              <a:gd name="connsiteX4" fmla="*/ 568536 w 937738"/>
              <a:gd name="connsiteY4" fmla="*/ 340344 h 1270886"/>
              <a:gd name="connsiteX5" fmla="*/ 576913 w 937738"/>
              <a:gd name="connsiteY5" fmla="*/ 332668 h 1270886"/>
              <a:gd name="connsiteX6" fmla="*/ 602007 w 937738"/>
              <a:gd name="connsiteY6" fmla="*/ 278854 h 1270886"/>
              <a:gd name="connsiteX7" fmla="*/ 594827 w 937738"/>
              <a:gd name="connsiteY7" fmla="*/ 259128 h 1270886"/>
              <a:gd name="connsiteX8" fmla="*/ 46214 w 937738"/>
              <a:gd name="connsiteY8" fmla="*/ 3306 h 1270886"/>
              <a:gd name="connsiteX9" fmla="*/ 26488 w 937738"/>
              <a:gd name="connsiteY9" fmla="*/ 10485 h 1270886"/>
              <a:gd name="connsiteX10" fmla="*/ 1394 w 937738"/>
              <a:gd name="connsiteY10" fmla="*/ 64299 h 1270886"/>
              <a:gd name="connsiteX11" fmla="*/ 8574 w 937738"/>
              <a:gd name="connsiteY11" fmla="*/ 84026 h 1270886"/>
              <a:gd name="connsiteX12" fmla="*/ 644456 w 937738"/>
              <a:gd name="connsiteY12" fmla="*/ 1270886 h 1270886"/>
              <a:gd name="connsiteX13" fmla="*/ 937738 w 937738"/>
              <a:gd name="connsiteY13" fmla="*/ 1270886 h 1270886"/>
              <a:gd name="connsiteX14" fmla="*/ 937738 w 937738"/>
              <a:gd name="connsiteY14" fmla="*/ 124651 h 1270886"/>
              <a:gd name="connsiteX15" fmla="*/ 813087 w 937738"/>
              <a:gd name="connsiteY15" fmla="*/ 0 h 1270886"/>
              <a:gd name="connsiteX16" fmla="*/ 769107 w 937738"/>
              <a:gd name="connsiteY16" fmla="*/ 0 h 1270886"/>
              <a:gd name="connsiteX17" fmla="*/ 644456 w 937738"/>
              <a:gd name="connsiteY17" fmla="*/ 124651 h 1270886"/>
              <a:gd name="connsiteX18" fmla="*/ 644456 w 937738"/>
              <a:gd name="connsiteY18" fmla="*/ 468791 h 1270886"/>
              <a:gd name="connsiteX19" fmla="*/ 606615 w 937738"/>
              <a:gd name="connsiteY19" fmla="*/ 451146 h 1270886"/>
              <a:gd name="connsiteX20" fmla="*/ 602835 w 937738"/>
              <a:gd name="connsiteY20" fmla="*/ 454609 h 1270886"/>
              <a:gd name="connsiteX21" fmla="*/ 591485 w 937738"/>
              <a:gd name="connsiteY21" fmla="*/ 454114 h 1270886"/>
              <a:gd name="connsiteX22" fmla="*/ 175461 w 937738"/>
              <a:gd name="connsiteY22" fmla="*/ 260119 h 1270886"/>
              <a:gd name="connsiteX23" fmla="*/ 170865 w 937738"/>
              <a:gd name="connsiteY23" fmla="*/ 264330 h 1270886"/>
              <a:gd name="connsiteX24" fmla="*/ 145771 w 937738"/>
              <a:gd name="connsiteY24" fmla="*/ 318144 h 1270886"/>
              <a:gd name="connsiteX25" fmla="*/ 152951 w 937738"/>
              <a:gd name="connsiteY25" fmla="*/ 337871 h 1270886"/>
              <a:gd name="connsiteX26" fmla="*/ 644456 w 937738"/>
              <a:gd name="connsiteY26" fmla="*/ 567063 h 127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37738" h="1270886">
                <a:moveTo>
                  <a:pt x="8574" y="84026"/>
                </a:moveTo>
                <a:lnTo>
                  <a:pt x="80512" y="117571"/>
                </a:lnTo>
                <a:lnTo>
                  <a:pt x="80513" y="117571"/>
                </a:lnTo>
                <a:lnTo>
                  <a:pt x="557187" y="339848"/>
                </a:lnTo>
                <a:lnTo>
                  <a:pt x="568536" y="340344"/>
                </a:lnTo>
                <a:cubicBezTo>
                  <a:pt x="572107" y="339044"/>
                  <a:pt x="575181" y="336383"/>
                  <a:pt x="576913" y="332668"/>
                </a:cubicBezTo>
                <a:lnTo>
                  <a:pt x="602007" y="278854"/>
                </a:lnTo>
                <a:cubicBezTo>
                  <a:pt x="605471" y="271424"/>
                  <a:pt x="602257" y="262592"/>
                  <a:pt x="594827" y="259128"/>
                </a:cubicBezTo>
                <a:lnTo>
                  <a:pt x="46214" y="3306"/>
                </a:lnTo>
                <a:cubicBezTo>
                  <a:pt x="38784" y="-159"/>
                  <a:pt x="29952" y="3056"/>
                  <a:pt x="26488" y="10485"/>
                </a:cubicBezTo>
                <a:lnTo>
                  <a:pt x="1394" y="64299"/>
                </a:lnTo>
                <a:cubicBezTo>
                  <a:pt x="-2071" y="71729"/>
                  <a:pt x="1144" y="80561"/>
                  <a:pt x="8574" y="84026"/>
                </a:cubicBezTo>
                <a:close/>
                <a:moveTo>
                  <a:pt x="644456" y="1270886"/>
                </a:moveTo>
                <a:lnTo>
                  <a:pt x="937738" y="1270886"/>
                </a:lnTo>
                <a:lnTo>
                  <a:pt x="937738" y="124651"/>
                </a:lnTo>
                <a:cubicBezTo>
                  <a:pt x="937738" y="55808"/>
                  <a:pt x="881930" y="0"/>
                  <a:pt x="813087" y="0"/>
                </a:cubicBezTo>
                <a:lnTo>
                  <a:pt x="769107" y="0"/>
                </a:lnTo>
                <a:cubicBezTo>
                  <a:pt x="700264" y="0"/>
                  <a:pt x="644456" y="55808"/>
                  <a:pt x="644456" y="124651"/>
                </a:cubicBezTo>
                <a:lnTo>
                  <a:pt x="644456" y="468791"/>
                </a:lnTo>
                <a:lnTo>
                  <a:pt x="606615" y="451146"/>
                </a:lnTo>
                <a:lnTo>
                  <a:pt x="602835" y="454609"/>
                </a:lnTo>
                <a:cubicBezTo>
                  <a:pt x="599266" y="455909"/>
                  <a:pt x="595200" y="455846"/>
                  <a:pt x="591485" y="454114"/>
                </a:cubicBezTo>
                <a:lnTo>
                  <a:pt x="175461" y="260119"/>
                </a:lnTo>
                <a:lnTo>
                  <a:pt x="170865" y="264330"/>
                </a:lnTo>
                <a:lnTo>
                  <a:pt x="145771" y="318144"/>
                </a:lnTo>
                <a:cubicBezTo>
                  <a:pt x="142307" y="325574"/>
                  <a:pt x="145521" y="334406"/>
                  <a:pt x="152951" y="337871"/>
                </a:cubicBezTo>
                <a:lnTo>
                  <a:pt x="644456" y="567063"/>
                </a:lnTo>
                <a:close/>
              </a:path>
            </a:pathLst>
          </a:custGeom>
          <a:solidFill>
            <a:srgbClr val="FE063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 rot="1500000">
            <a:off x="6021946" y="2315862"/>
            <a:ext cx="1247646" cy="2015836"/>
          </a:xfrm>
          <a:custGeom>
            <a:avLst/>
            <a:gdLst>
              <a:gd name="connsiteX0" fmla="*/ 410139 w 1247646"/>
              <a:gd name="connsiteY0" fmla="*/ 0 h 2015836"/>
              <a:gd name="connsiteX1" fmla="*/ 798905 w 1247646"/>
              <a:gd name="connsiteY1" fmla="*/ 0 h 2015836"/>
              <a:gd name="connsiteX2" fmla="*/ 841815 w 1247646"/>
              <a:gd name="connsiteY2" fmla="*/ 33287 h 2015836"/>
              <a:gd name="connsiteX3" fmla="*/ 1242894 w 1247646"/>
              <a:gd name="connsiteY3" fmla="*/ 887745 h 2015836"/>
              <a:gd name="connsiteX4" fmla="*/ 1247646 w 1247646"/>
              <a:gd name="connsiteY4" fmla="*/ 1007897 h 2015836"/>
              <a:gd name="connsiteX5" fmla="*/ 1247646 w 1247646"/>
              <a:gd name="connsiteY5" fmla="*/ 1007940 h 2015836"/>
              <a:gd name="connsiteX6" fmla="*/ 1247646 w 1247646"/>
              <a:gd name="connsiteY6" fmla="*/ 2015836 h 2015836"/>
              <a:gd name="connsiteX7" fmla="*/ 798906 w 1247646"/>
              <a:gd name="connsiteY7" fmla="*/ 2015836 h 2015836"/>
              <a:gd name="connsiteX8" fmla="*/ 410139 w 1247646"/>
              <a:gd name="connsiteY8" fmla="*/ 2015836 h 2015836"/>
              <a:gd name="connsiteX9" fmla="*/ 410139 w 1247646"/>
              <a:gd name="connsiteY9" fmla="*/ 901162 h 2015836"/>
              <a:gd name="connsiteX10" fmla="*/ 46214 w 1247646"/>
              <a:gd name="connsiteY10" fmla="*/ 1070863 h 2015836"/>
              <a:gd name="connsiteX11" fmla="*/ 26487 w 1247646"/>
              <a:gd name="connsiteY11" fmla="*/ 1063683 h 2015836"/>
              <a:gd name="connsiteX12" fmla="*/ 1393 w 1247646"/>
              <a:gd name="connsiteY12" fmla="*/ 1009869 h 2015836"/>
              <a:gd name="connsiteX13" fmla="*/ 8573 w 1247646"/>
              <a:gd name="connsiteY13" fmla="*/ 990143 h 2015836"/>
              <a:gd name="connsiteX14" fmla="*/ 270464 w 1247646"/>
              <a:gd name="connsiteY14" fmla="*/ 868021 h 2015836"/>
              <a:gd name="connsiteX15" fmla="*/ 686798 w 1247646"/>
              <a:gd name="connsiteY15" fmla="*/ 673881 h 2015836"/>
              <a:gd name="connsiteX16" fmla="*/ 693978 w 1247646"/>
              <a:gd name="connsiteY16" fmla="*/ 654154 h 2015836"/>
              <a:gd name="connsiteX17" fmla="*/ 668884 w 1247646"/>
              <a:gd name="connsiteY17" fmla="*/ 600341 h 2015836"/>
              <a:gd name="connsiteX18" fmla="*/ 649158 w 1247646"/>
              <a:gd name="connsiteY18" fmla="*/ 593161 h 2015836"/>
              <a:gd name="connsiteX19" fmla="*/ 100545 w 1247646"/>
              <a:gd name="connsiteY19" fmla="*/ 848983 h 2015836"/>
              <a:gd name="connsiteX20" fmla="*/ 94540 w 1247646"/>
              <a:gd name="connsiteY20" fmla="*/ 855537 h 2015836"/>
              <a:gd name="connsiteX21" fmla="*/ 92071 w 1247646"/>
              <a:gd name="connsiteY21" fmla="*/ 855645 h 2015836"/>
              <a:gd name="connsiteX22" fmla="*/ 83695 w 1247646"/>
              <a:gd name="connsiteY22" fmla="*/ 847969 h 2015836"/>
              <a:gd name="connsiteX23" fmla="*/ 58601 w 1247646"/>
              <a:gd name="connsiteY23" fmla="*/ 794156 h 2015836"/>
              <a:gd name="connsiteX24" fmla="*/ 65781 w 1247646"/>
              <a:gd name="connsiteY24" fmla="*/ 774429 h 2015836"/>
              <a:gd name="connsiteX25" fmla="*/ 410139 w 1247646"/>
              <a:gd name="connsiteY25" fmla="*/ 613852 h 20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47646" h="2015836">
                <a:moveTo>
                  <a:pt x="410139" y="0"/>
                </a:moveTo>
                <a:lnTo>
                  <a:pt x="798905" y="0"/>
                </a:lnTo>
                <a:lnTo>
                  <a:pt x="841815" y="33287"/>
                </a:lnTo>
                <a:cubicBezTo>
                  <a:pt x="1062180" y="223387"/>
                  <a:pt x="1214612" y="532133"/>
                  <a:pt x="1242894" y="887745"/>
                </a:cubicBezTo>
                <a:lnTo>
                  <a:pt x="1247646" y="1007897"/>
                </a:lnTo>
                <a:lnTo>
                  <a:pt x="1247646" y="1007940"/>
                </a:lnTo>
                <a:lnTo>
                  <a:pt x="1247646" y="2015836"/>
                </a:lnTo>
                <a:lnTo>
                  <a:pt x="798906" y="2015836"/>
                </a:lnTo>
                <a:lnTo>
                  <a:pt x="410139" y="2015836"/>
                </a:lnTo>
                <a:lnTo>
                  <a:pt x="410139" y="901162"/>
                </a:lnTo>
                <a:lnTo>
                  <a:pt x="46214" y="1070863"/>
                </a:lnTo>
                <a:cubicBezTo>
                  <a:pt x="38784" y="1074327"/>
                  <a:pt x="29952" y="1071113"/>
                  <a:pt x="26487" y="1063683"/>
                </a:cubicBezTo>
                <a:lnTo>
                  <a:pt x="1393" y="1009869"/>
                </a:lnTo>
                <a:cubicBezTo>
                  <a:pt x="-2071" y="1002439"/>
                  <a:pt x="1143" y="993607"/>
                  <a:pt x="8573" y="990143"/>
                </a:cubicBezTo>
                <a:lnTo>
                  <a:pt x="270464" y="868021"/>
                </a:lnTo>
                <a:lnTo>
                  <a:pt x="686798" y="673881"/>
                </a:lnTo>
                <a:cubicBezTo>
                  <a:pt x="694228" y="670416"/>
                  <a:pt x="697443" y="661584"/>
                  <a:pt x="693978" y="654154"/>
                </a:cubicBezTo>
                <a:lnTo>
                  <a:pt x="668884" y="600341"/>
                </a:lnTo>
                <a:cubicBezTo>
                  <a:pt x="665420" y="592911"/>
                  <a:pt x="656588" y="589696"/>
                  <a:pt x="649158" y="593161"/>
                </a:cubicBezTo>
                <a:lnTo>
                  <a:pt x="100545" y="848983"/>
                </a:lnTo>
                <a:lnTo>
                  <a:pt x="94540" y="855537"/>
                </a:lnTo>
                <a:lnTo>
                  <a:pt x="92071" y="855645"/>
                </a:lnTo>
                <a:cubicBezTo>
                  <a:pt x="88501" y="854345"/>
                  <a:pt x="85427" y="851684"/>
                  <a:pt x="83695" y="847969"/>
                </a:cubicBezTo>
                <a:lnTo>
                  <a:pt x="58601" y="794156"/>
                </a:lnTo>
                <a:cubicBezTo>
                  <a:pt x="55136" y="786726"/>
                  <a:pt x="58351" y="777894"/>
                  <a:pt x="65781" y="774429"/>
                </a:cubicBezTo>
                <a:lnTo>
                  <a:pt x="410139" y="613852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 rot="1500000">
            <a:off x="6681308" y="2441551"/>
            <a:ext cx="480415" cy="1974894"/>
          </a:xfrm>
          <a:custGeom>
            <a:avLst/>
            <a:gdLst>
              <a:gd name="connsiteX0" fmla="*/ 270656 w 837507"/>
              <a:gd name="connsiteY0" fmla="*/ 0 h 2015836"/>
              <a:gd name="connsiteX1" fmla="*/ 388766 w 837507"/>
              <a:gd name="connsiteY1" fmla="*/ 0 h 2015836"/>
              <a:gd name="connsiteX2" fmla="*/ 431676 w 837507"/>
              <a:gd name="connsiteY2" fmla="*/ 33287 h 2015836"/>
              <a:gd name="connsiteX3" fmla="*/ 832755 w 837507"/>
              <a:gd name="connsiteY3" fmla="*/ 887745 h 2015836"/>
              <a:gd name="connsiteX4" fmla="*/ 837507 w 837507"/>
              <a:gd name="connsiteY4" fmla="*/ 1007897 h 2015836"/>
              <a:gd name="connsiteX5" fmla="*/ 837507 w 837507"/>
              <a:gd name="connsiteY5" fmla="*/ 1007940 h 2015836"/>
              <a:gd name="connsiteX6" fmla="*/ 837507 w 837507"/>
              <a:gd name="connsiteY6" fmla="*/ 2015836 h 2015836"/>
              <a:gd name="connsiteX7" fmla="*/ 388767 w 837507"/>
              <a:gd name="connsiteY7" fmla="*/ 2015836 h 2015836"/>
              <a:gd name="connsiteX8" fmla="*/ 0 w 837507"/>
              <a:gd name="connsiteY8" fmla="*/ 2015836 h 2015836"/>
              <a:gd name="connsiteX9" fmla="*/ 0 w 837507"/>
              <a:gd name="connsiteY9" fmla="*/ 2013407 h 2015836"/>
              <a:gd name="connsiteX10" fmla="*/ 267526 w 837507"/>
              <a:gd name="connsiteY10" fmla="*/ 2013407 h 2015836"/>
              <a:gd name="connsiteX11" fmla="*/ 716267 w 837507"/>
              <a:gd name="connsiteY11" fmla="*/ 2013407 h 2015836"/>
              <a:gd name="connsiteX12" fmla="*/ 716266 w 837507"/>
              <a:gd name="connsiteY12" fmla="*/ 1005511 h 2015836"/>
              <a:gd name="connsiteX13" fmla="*/ 716266 w 837507"/>
              <a:gd name="connsiteY13" fmla="*/ 1005468 h 2015836"/>
              <a:gd name="connsiteX14" fmla="*/ 711514 w 837507"/>
              <a:gd name="connsiteY14" fmla="*/ 885316 h 2015836"/>
              <a:gd name="connsiteX15" fmla="*/ 310435 w 837507"/>
              <a:gd name="connsiteY15" fmla="*/ 30858 h 20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7507" h="2015836">
                <a:moveTo>
                  <a:pt x="270656" y="0"/>
                </a:moveTo>
                <a:lnTo>
                  <a:pt x="388766" y="0"/>
                </a:lnTo>
                <a:lnTo>
                  <a:pt x="431676" y="33287"/>
                </a:lnTo>
                <a:cubicBezTo>
                  <a:pt x="652041" y="223387"/>
                  <a:pt x="804473" y="532133"/>
                  <a:pt x="832755" y="887745"/>
                </a:cubicBezTo>
                <a:lnTo>
                  <a:pt x="837507" y="1007897"/>
                </a:lnTo>
                <a:lnTo>
                  <a:pt x="837507" y="1007940"/>
                </a:lnTo>
                <a:lnTo>
                  <a:pt x="837507" y="2015836"/>
                </a:lnTo>
                <a:lnTo>
                  <a:pt x="388767" y="2015836"/>
                </a:lnTo>
                <a:lnTo>
                  <a:pt x="0" y="2015836"/>
                </a:lnTo>
                <a:lnTo>
                  <a:pt x="0" y="2013407"/>
                </a:lnTo>
                <a:lnTo>
                  <a:pt x="267526" y="2013407"/>
                </a:lnTo>
                <a:lnTo>
                  <a:pt x="716267" y="2013407"/>
                </a:lnTo>
                <a:lnTo>
                  <a:pt x="716266" y="1005511"/>
                </a:lnTo>
                <a:lnTo>
                  <a:pt x="716266" y="1005468"/>
                </a:lnTo>
                <a:lnTo>
                  <a:pt x="711514" y="885316"/>
                </a:lnTo>
                <a:cubicBezTo>
                  <a:pt x="683233" y="529704"/>
                  <a:pt x="530800" y="220958"/>
                  <a:pt x="310435" y="30858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 rot="1500000" flipV="1">
            <a:off x="5191358" y="3987672"/>
            <a:ext cx="813966" cy="1270886"/>
          </a:xfrm>
          <a:custGeom>
            <a:avLst/>
            <a:gdLst>
              <a:gd name="connsiteX0" fmla="*/ 8574 w 813966"/>
              <a:gd name="connsiteY0" fmla="*/ 84026 h 1270886"/>
              <a:gd name="connsiteX1" fmla="*/ 80512 w 813966"/>
              <a:gd name="connsiteY1" fmla="*/ 117571 h 1270886"/>
              <a:gd name="connsiteX2" fmla="*/ 80513 w 813966"/>
              <a:gd name="connsiteY2" fmla="*/ 117571 h 1270886"/>
              <a:gd name="connsiteX3" fmla="*/ 557187 w 813966"/>
              <a:gd name="connsiteY3" fmla="*/ 339848 h 1270886"/>
              <a:gd name="connsiteX4" fmla="*/ 568536 w 813966"/>
              <a:gd name="connsiteY4" fmla="*/ 340344 h 1270886"/>
              <a:gd name="connsiteX5" fmla="*/ 576913 w 813966"/>
              <a:gd name="connsiteY5" fmla="*/ 332668 h 1270886"/>
              <a:gd name="connsiteX6" fmla="*/ 602007 w 813966"/>
              <a:gd name="connsiteY6" fmla="*/ 278854 h 1270886"/>
              <a:gd name="connsiteX7" fmla="*/ 594827 w 813966"/>
              <a:gd name="connsiteY7" fmla="*/ 259128 h 1270886"/>
              <a:gd name="connsiteX8" fmla="*/ 46214 w 813966"/>
              <a:gd name="connsiteY8" fmla="*/ 3306 h 1270886"/>
              <a:gd name="connsiteX9" fmla="*/ 26488 w 813966"/>
              <a:gd name="connsiteY9" fmla="*/ 10485 h 1270886"/>
              <a:gd name="connsiteX10" fmla="*/ 1394 w 813966"/>
              <a:gd name="connsiteY10" fmla="*/ 64299 h 1270886"/>
              <a:gd name="connsiteX11" fmla="*/ 8574 w 813966"/>
              <a:gd name="connsiteY11" fmla="*/ 84026 h 1270886"/>
              <a:gd name="connsiteX12" fmla="*/ 644456 w 813966"/>
              <a:gd name="connsiteY12" fmla="*/ 1270886 h 1270886"/>
              <a:gd name="connsiteX13" fmla="*/ 813966 w 813966"/>
              <a:gd name="connsiteY13" fmla="*/ 1270886 h 1270886"/>
              <a:gd name="connsiteX14" fmla="*/ 813966 w 813966"/>
              <a:gd name="connsiteY14" fmla="*/ 177 h 1270886"/>
              <a:gd name="connsiteX15" fmla="*/ 813087 w 813966"/>
              <a:gd name="connsiteY15" fmla="*/ 0 h 1270886"/>
              <a:gd name="connsiteX16" fmla="*/ 769107 w 813966"/>
              <a:gd name="connsiteY16" fmla="*/ 0 h 1270886"/>
              <a:gd name="connsiteX17" fmla="*/ 644456 w 813966"/>
              <a:gd name="connsiteY17" fmla="*/ 124651 h 1270886"/>
              <a:gd name="connsiteX18" fmla="*/ 644456 w 813966"/>
              <a:gd name="connsiteY18" fmla="*/ 468791 h 1270886"/>
              <a:gd name="connsiteX19" fmla="*/ 606615 w 813966"/>
              <a:gd name="connsiteY19" fmla="*/ 451146 h 1270886"/>
              <a:gd name="connsiteX20" fmla="*/ 602835 w 813966"/>
              <a:gd name="connsiteY20" fmla="*/ 454609 h 1270886"/>
              <a:gd name="connsiteX21" fmla="*/ 591485 w 813966"/>
              <a:gd name="connsiteY21" fmla="*/ 454114 h 1270886"/>
              <a:gd name="connsiteX22" fmla="*/ 175461 w 813966"/>
              <a:gd name="connsiteY22" fmla="*/ 260119 h 1270886"/>
              <a:gd name="connsiteX23" fmla="*/ 170865 w 813966"/>
              <a:gd name="connsiteY23" fmla="*/ 264330 h 1270886"/>
              <a:gd name="connsiteX24" fmla="*/ 145771 w 813966"/>
              <a:gd name="connsiteY24" fmla="*/ 318144 h 1270886"/>
              <a:gd name="connsiteX25" fmla="*/ 152951 w 813966"/>
              <a:gd name="connsiteY25" fmla="*/ 337871 h 1270886"/>
              <a:gd name="connsiteX26" fmla="*/ 644456 w 813966"/>
              <a:gd name="connsiteY26" fmla="*/ 567063 h 127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3966" h="1270886">
                <a:moveTo>
                  <a:pt x="8574" y="84026"/>
                </a:moveTo>
                <a:lnTo>
                  <a:pt x="80512" y="117571"/>
                </a:lnTo>
                <a:lnTo>
                  <a:pt x="80513" y="117571"/>
                </a:lnTo>
                <a:lnTo>
                  <a:pt x="557187" y="339848"/>
                </a:lnTo>
                <a:lnTo>
                  <a:pt x="568536" y="340344"/>
                </a:lnTo>
                <a:cubicBezTo>
                  <a:pt x="572107" y="339044"/>
                  <a:pt x="575181" y="336383"/>
                  <a:pt x="576913" y="332668"/>
                </a:cubicBezTo>
                <a:lnTo>
                  <a:pt x="602007" y="278854"/>
                </a:lnTo>
                <a:cubicBezTo>
                  <a:pt x="605471" y="271424"/>
                  <a:pt x="602257" y="262592"/>
                  <a:pt x="594827" y="259128"/>
                </a:cubicBezTo>
                <a:lnTo>
                  <a:pt x="46214" y="3306"/>
                </a:lnTo>
                <a:cubicBezTo>
                  <a:pt x="38784" y="-159"/>
                  <a:pt x="29952" y="3056"/>
                  <a:pt x="26488" y="10485"/>
                </a:cubicBezTo>
                <a:lnTo>
                  <a:pt x="1394" y="64299"/>
                </a:lnTo>
                <a:cubicBezTo>
                  <a:pt x="-2071" y="71729"/>
                  <a:pt x="1144" y="80561"/>
                  <a:pt x="8574" y="84026"/>
                </a:cubicBezTo>
                <a:close/>
                <a:moveTo>
                  <a:pt x="644456" y="1270886"/>
                </a:moveTo>
                <a:lnTo>
                  <a:pt x="813966" y="1270886"/>
                </a:lnTo>
                <a:lnTo>
                  <a:pt x="813966" y="177"/>
                </a:lnTo>
                <a:lnTo>
                  <a:pt x="813087" y="0"/>
                </a:lnTo>
                <a:lnTo>
                  <a:pt x="769107" y="0"/>
                </a:lnTo>
                <a:cubicBezTo>
                  <a:pt x="700264" y="0"/>
                  <a:pt x="644456" y="55808"/>
                  <a:pt x="644456" y="124651"/>
                </a:cubicBezTo>
                <a:lnTo>
                  <a:pt x="644456" y="468791"/>
                </a:lnTo>
                <a:lnTo>
                  <a:pt x="606615" y="451146"/>
                </a:lnTo>
                <a:lnTo>
                  <a:pt x="602835" y="454609"/>
                </a:lnTo>
                <a:cubicBezTo>
                  <a:pt x="599266" y="455909"/>
                  <a:pt x="595200" y="455846"/>
                  <a:pt x="591485" y="454114"/>
                </a:cubicBezTo>
                <a:lnTo>
                  <a:pt x="175461" y="260119"/>
                </a:lnTo>
                <a:lnTo>
                  <a:pt x="170865" y="264330"/>
                </a:lnTo>
                <a:lnTo>
                  <a:pt x="145771" y="318144"/>
                </a:lnTo>
                <a:cubicBezTo>
                  <a:pt x="142307" y="325574"/>
                  <a:pt x="145521" y="334406"/>
                  <a:pt x="152951" y="337871"/>
                </a:cubicBezTo>
                <a:lnTo>
                  <a:pt x="644456" y="567063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5529385" y="3156336"/>
            <a:ext cx="201880" cy="21375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4506979" y="5003126"/>
            <a:ext cx="201880" cy="213756"/>
          </a:xfrm>
          <a:prstGeom prst="ellipse">
            <a:avLst/>
          </a:prstGeom>
          <a:solidFill>
            <a:srgbClr val="FE063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205918" y="3980327"/>
            <a:ext cx="223229" cy="2368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3"/>
          <p:cNvSpPr/>
          <p:nvPr/>
        </p:nvSpPr>
        <p:spPr>
          <a:xfrm rot="1500000">
            <a:off x="6050241" y="2188235"/>
            <a:ext cx="643661" cy="2015836"/>
          </a:xfrm>
          <a:custGeom>
            <a:avLst/>
            <a:gdLst>
              <a:gd name="connsiteX0" fmla="*/ 643661 w 643661"/>
              <a:gd name="connsiteY0" fmla="*/ 693996 h 2015836"/>
              <a:gd name="connsiteX1" fmla="*/ 643660 w 643661"/>
              <a:gd name="connsiteY1" fmla="*/ 2015836 h 2015836"/>
              <a:gd name="connsiteX2" fmla="*/ 410139 w 643661"/>
              <a:gd name="connsiteY2" fmla="*/ 2015836 h 2015836"/>
              <a:gd name="connsiteX3" fmla="*/ 410139 w 643661"/>
              <a:gd name="connsiteY3" fmla="*/ 901162 h 2015836"/>
              <a:gd name="connsiteX4" fmla="*/ 46214 w 643661"/>
              <a:gd name="connsiteY4" fmla="*/ 1070863 h 2015836"/>
              <a:gd name="connsiteX5" fmla="*/ 26487 w 643661"/>
              <a:gd name="connsiteY5" fmla="*/ 1063683 h 2015836"/>
              <a:gd name="connsiteX6" fmla="*/ 1393 w 643661"/>
              <a:gd name="connsiteY6" fmla="*/ 1009869 h 2015836"/>
              <a:gd name="connsiteX7" fmla="*/ 8573 w 643661"/>
              <a:gd name="connsiteY7" fmla="*/ 990143 h 2015836"/>
              <a:gd name="connsiteX8" fmla="*/ 270464 w 643661"/>
              <a:gd name="connsiteY8" fmla="*/ 868021 h 2015836"/>
              <a:gd name="connsiteX9" fmla="*/ 410139 w 643661"/>
              <a:gd name="connsiteY9" fmla="*/ 0 h 2015836"/>
              <a:gd name="connsiteX10" fmla="*/ 643660 w 643661"/>
              <a:gd name="connsiteY10" fmla="*/ 0 h 2015836"/>
              <a:gd name="connsiteX11" fmla="*/ 643660 w 643661"/>
              <a:gd name="connsiteY11" fmla="*/ 595725 h 2015836"/>
              <a:gd name="connsiteX12" fmla="*/ 100545 w 643661"/>
              <a:gd name="connsiteY12" fmla="*/ 848983 h 2015836"/>
              <a:gd name="connsiteX13" fmla="*/ 94540 w 643661"/>
              <a:gd name="connsiteY13" fmla="*/ 855537 h 2015836"/>
              <a:gd name="connsiteX14" fmla="*/ 92071 w 643661"/>
              <a:gd name="connsiteY14" fmla="*/ 855645 h 2015836"/>
              <a:gd name="connsiteX15" fmla="*/ 83695 w 643661"/>
              <a:gd name="connsiteY15" fmla="*/ 847969 h 2015836"/>
              <a:gd name="connsiteX16" fmla="*/ 58601 w 643661"/>
              <a:gd name="connsiteY16" fmla="*/ 794156 h 2015836"/>
              <a:gd name="connsiteX17" fmla="*/ 65781 w 643661"/>
              <a:gd name="connsiteY17" fmla="*/ 774429 h 2015836"/>
              <a:gd name="connsiteX18" fmla="*/ 410139 w 643661"/>
              <a:gd name="connsiteY18" fmla="*/ 613852 h 20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661" h="2015836">
                <a:moveTo>
                  <a:pt x="643661" y="693996"/>
                </a:moveTo>
                <a:lnTo>
                  <a:pt x="643660" y="2015836"/>
                </a:lnTo>
                <a:lnTo>
                  <a:pt x="410139" y="2015836"/>
                </a:lnTo>
                <a:lnTo>
                  <a:pt x="410139" y="901162"/>
                </a:lnTo>
                <a:lnTo>
                  <a:pt x="46214" y="1070863"/>
                </a:lnTo>
                <a:cubicBezTo>
                  <a:pt x="38784" y="1074327"/>
                  <a:pt x="29952" y="1071113"/>
                  <a:pt x="26487" y="1063683"/>
                </a:cubicBezTo>
                <a:lnTo>
                  <a:pt x="1393" y="1009869"/>
                </a:lnTo>
                <a:cubicBezTo>
                  <a:pt x="-2071" y="1002439"/>
                  <a:pt x="1143" y="993607"/>
                  <a:pt x="8573" y="990143"/>
                </a:cubicBezTo>
                <a:lnTo>
                  <a:pt x="270464" y="868021"/>
                </a:lnTo>
                <a:close/>
                <a:moveTo>
                  <a:pt x="410139" y="0"/>
                </a:moveTo>
                <a:lnTo>
                  <a:pt x="643660" y="0"/>
                </a:lnTo>
                <a:lnTo>
                  <a:pt x="643660" y="595725"/>
                </a:lnTo>
                <a:lnTo>
                  <a:pt x="100545" y="848983"/>
                </a:lnTo>
                <a:lnTo>
                  <a:pt x="94540" y="855537"/>
                </a:lnTo>
                <a:lnTo>
                  <a:pt x="92071" y="855645"/>
                </a:lnTo>
                <a:cubicBezTo>
                  <a:pt x="88501" y="854345"/>
                  <a:pt x="85427" y="851684"/>
                  <a:pt x="83695" y="847969"/>
                </a:cubicBezTo>
                <a:lnTo>
                  <a:pt x="58601" y="794156"/>
                </a:lnTo>
                <a:cubicBezTo>
                  <a:pt x="55136" y="786726"/>
                  <a:pt x="58351" y="777894"/>
                  <a:pt x="65781" y="774429"/>
                </a:cubicBezTo>
                <a:lnTo>
                  <a:pt x="410139" y="613852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5473715" y="5110066"/>
            <a:ext cx="2895600" cy="58189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990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5919820" y="4500905"/>
            <a:ext cx="261347" cy="104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598340" y="5110005"/>
            <a:ext cx="261347" cy="104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79782" y="1004543"/>
            <a:ext cx="3509292" cy="923201"/>
          </a:xfrm>
          <a:prstGeom prst="rect">
            <a:avLst/>
          </a:prstGeom>
          <a:noFill/>
          <a:ln>
            <a:noFill/>
          </a:ln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5399" dirty="0">
                <a:ln w="0"/>
                <a:solidFill>
                  <a:srgbClr val="FE063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Axe</a:t>
            </a:r>
            <a:r>
              <a:rPr lang="en-US" sz="5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71049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0004" y="803685"/>
            <a:ext cx="4304381" cy="923201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5399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wonderlarland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739389" y="-504007"/>
            <a:ext cx="7697510" cy="5070860"/>
            <a:chOff x="7739389" y="-504007"/>
            <a:chExt cx="7697510" cy="5070860"/>
          </a:xfrm>
          <a:blipFill>
            <a:blip r:embed="rId2"/>
            <a:stretch>
              <a:fillRect/>
            </a:stretch>
          </a:blipFill>
        </p:grpSpPr>
        <p:sp>
          <p:nvSpPr>
            <p:cNvPr id="3" name="Rounded Rectangle 2"/>
            <p:cNvSpPr/>
            <p:nvPr/>
          </p:nvSpPr>
          <p:spPr>
            <a:xfrm rot="3015964">
              <a:off x="9844934" y="-1140601"/>
              <a:ext cx="2090057" cy="4531476"/>
            </a:xfrm>
            <a:prstGeom prst="roundRect">
              <a:avLst>
                <a:gd name="adj" fmla="val 4329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3"/>
            <p:cNvSpPr/>
            <p:nvPr/>
          </p:nvSpPr>
          <p:spPr>
            <a:xfrm rot="3015964">
              <a:off x="11804347" y="518137"/>
              <a:ext cx="1275429" cy="3563378"/>
            </a:xfrm>
            <a:prstGeom prst="roundRect">
              <a:avLst>
                <a:gd name="adj" fmla="val 4329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 rot="3015964">
              <a:off x="9562391" y="3181729"/>
              <a:ext cx="1275429" cy="1494820"/>
            </a:xfrm>
            <a:prstGeom prst="roundRect">
              <a:avLst>
                <a:gd name="adj" fmla="val 4329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 rot="3015964">
              <a:off x="12248852" y="1195230"/>
              <a:ext cx="1072360" cy="53037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 rot="3015964">
              <a:off x="8881720" y="-1646338"/>
              <a:ext cx="1093793" cy="3378455"/>
            </a:xfrm>
            <a:prstGeom prst="roundRect">
              <a:avLst>
                <a:gd name="adj" fmla="val 4329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1054561" y="1961272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2205" y="1961272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9848" y="1961272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2015" y="2364806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95417" y="2371423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23060" y="2443020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67773" y="2813090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95417" y="2813090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82194" y="2956283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82015" y="3418227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09659" y="3418227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37303" y="3418227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09468" y="3821761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22871" y="3828378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650515" y="3899974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95226" y="4270044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22871" y="4270044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709649" y="4413237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4561" y="4888368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82205" y="4888368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509848" y="4888368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2015" y="5291902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95417" y="5298519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623060" y="5370117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67773" y="5740186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395417" y="5740186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682194" y="5883380"/>
            <a:ext cx="1227642" cy="33868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1601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tytvjerauhfg</a:t>
            </a:r>
          </a:p>
        </p:txBody>
      </p:sp>
    </p:spTree>
    <p:extLst>
      <p:ext uri="{BB962C8B-B14F-4D97-AF65-F5344CB8AC3E}">
        <p14:creationId xmlns:p14="http://schemas.microsoft.com/office/powerpoint/2010/main" val="120714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tx1"/>
            </a:gs>
            <a:gs pos="83000">
              <a:schemeClr val="tx2">
                <a:lumMod val="50000"/>
              </a:schemeClr>
            </a:gs>
            <a:gs pos="100000">
              <a:schemeClr val="bg1">
                <a:lumMod val="95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6310648" y="4089082"/>
            <a:ext cx="2651761" cy="1748801"/>
          </a:xfrm>
          <a:custGeom>
            <a:avLst/>
            <a:gdLst>
              <a:gd name="connsiteX0" fmla="*/ 644381 w 2651760"/>
              <a:gd name="connsiteY0" fmla="*/ 0 h 1748801"/>
              <a:gd name="connsiteX1" fmla="*/ 2011680 w 2651760"/>
              <a:gd name="connsiteY1" fmla="*/ 0 h 1748801"/>
              <a:gd name="connsiteX2" fmla="*/ 2651760 w 2651760"/>
              <a:gd name="connsiteY2" fmla="*/ 640080 h 1748801"/>
              <a:gd name="connsiteX3" fmla="*/ 2011680 w 2651760"/>
              <a:gd name="connsiteY3" fmla="*/ 1280160 h 1748801"/>
              <a:gd name="connsiteX4" fmla="*/ 468641 w 2651760"/>
              <a:gd name="connsiteY4" fmla="*/ 1280160 h 1748801"/>
              <a:gd name="connsiteX5" fmla="*/ 0 w 2651760"/>
              <a:gd name="connsiteY5" fmla="*/ 1748801 h 1748801"/>
              <a:gd name="connsiteX6" fmla="*/ 0 w 2651760"/>
              <a:gd name="connsiteY6" fmla="*/ 644381 h 1748801"/>
              <a:gd name="connsiteX7" fmla="*/ 644381 w 2651760"/>
              <a:gd name="connsiteY7" fmla="*/ 0 h 174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1760" h="1748801">
                <a:moveTo>
                  <a:pt x="644381" y="0"/>
                </a:moveTo>
                <a:lnTo>
                  <a:pt x="2011680" y="0"/>
                </a:lnTo>
                <a:cubicBezTo>
                  <a:pt x="2365186" y="0"/>
                  <a:pt x="2651760" y="286574"/>
                  <a:pt x="2651760" y="640080"/>
                </a:cubicBezTo>
                <a:cubicBezTo>
                  <a:pt x="2651760" y="993586"/>
                  <a:pt x="2365186" y="1280160"/>
                  <a:pt x="2011680" y="1280160"/>
                </a:cubicBezTo>
                <a:lnTo>
                  <a:pt x="468641" y="1280160"/>
                </a:lnTo>
                <a:cubicBezTo>
                  <a:pt x="209818" y="1280160"/>
                  <a:pt x="0" y="1489978"/>
                  <a:pt x="0" y="1748801"/>
                </a:cubicBezTo>
                <a:lnTo>
                  <a:pt x="0" y="644381"/>
                </a:lnTo>
                <a:cubicBezTo>
                  <a:pt x="0" y="288499"/>
                  <a:pt x="288499" y="0"/>
                  <a:pt x="644381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5396247" y="3116690"/>
            <a:ext cx="2651761" cy="1748801"/>
          </a:xfrm>
          <a:custGeom>
            <a:avLst/>
            <a:gdLst>
              <a:gd name="connsiteX0" fmla="*/ 644381 w 2651760"/>
              <a:gd name="connsiteY0" fmla="*/ 0 h 1748801"/>
              <a:gd name="connsiteX1" fmla="*/ 2011680 w 2651760"/>
              <a:gd name="connsiteY1" fmla="*/ 0 h 1748801"/>
              <a:gd name="connsiteX2" fmla="*/ 2651760 w 2651760"/>
              <a:gd name="connsiteY2" fmla="*/ 640080 h 1748801"/>
              <a:gd name="connsiteX3" fmla="*/ 2011680 w 2651760"/>
              <a:gd name="connsiteY3" fmla="*/ 1280160 h 1748801"/>
              <a:gd name="connsiteX4" fmla="*/ 468641 w 2651760"/>
              <a:gd name="connsiteY4" fmla="*/ 1280160 h 1748801"/>
              <a:gd name="connsiteX5" fmla="*/ 0 w 2651760"/>
              <a:gd name="connsiteY5" fmla="*/ 1748801 h 1748801"/>
              <a:gd name="connsiteX6" fmla="*/ 0 w 2651760"/>
              <a:gd name="connsiteY6" fmla="*/ 644381 h 1748801"/>
              <a:gd name="connsiteX7" fmla="*/ 644381 w 2651760"/>
              <a:gd name="connsiteY7" fmla="*/ 0 h 174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1760" h="1748801">
                <a:moveTo>
                  <a:pt x="644381" y="0"/>
                </a:moveTo>
                <a:lnTo>
                  <a:pt x="2011680" y="0"/>
                </a:lnTo>
                <a:cubicBezTo>
                  <a:pt x="2365186" y="0"/>
                  <a:pt x="2651760" y="286574"/>
                  <a:pt x="2651760" y="640080"/>
                </a:cubicBezTo>
                <a:cubicBezTo>
                  <a:pt x="2651760" y="993586"/>
                  <a:pt x="2365186" y="1280160"/>
                  <a:pt x="2011680" y="1280160"/>
                </a:cubicBezTo>
                <a:lnTo>
                  <a:pt x="468641" y="1280160"/>
                </a:lnTo>
                <a:cubicBezTo>
                  <a:pt x="209818" y="1280160"/>
                  <a:pt x="0" y="1489978"/>
                  <a:pt x="0" y="1748801"/>
                </a:cubicBezTo>
                <a:lnTo>
                  <a:pt x="0" y="644381"/>
                </a:lnTo>
                <a:cubicBezTo>
                  <a:pt x="0" y="288499"/>
                  <a:pt x="288499" y="0"/>
                  <a:pt x="644381" y="0"/>
                </a:cubicBezTo>
                <a:close/>
              </a:path>
            </a:pathLst>
          </a:custGeom>
          <a:solidFill>
            <a:srgbClr val="C072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546242" y="2110777"/>
            <a:ext cx="2651761" cy="1748801"/>
          </a:xfrm>
          <a:custGeom>
            <a:avLst/>
            <a:gdLst>
              <a:gd name="connsiteX0" fmla="*/ 644381 w 2651760"/>
              <a:gd name="connsiteY0" fmla="*/ 0 h 1748801"/>
              <a:gd name="connsiteX1" fmla="*/ 2011680 w 2651760"/>
              <a:gd name="connsiteY1" fmla="*/ 0 h 1748801"/>
              <a:gd name="connsiteX2" fmla="*/ 2651760 w 2651760"/>
              <a:gd name="connsiteY2" fmla="*/ 640080 h 1748801"/>
              <a:gd name="connsiteX3" fmla="*/ 2011680 w 2651760"/>
              <a:gd name="connsiteY3" fmla="*/ 1280160 h 1748801"/>
              <a:gd name="connsiteX4" fmla="*/ 468641 w 2651760"/>
              <a:gd name="connsiteY4" fmla="*/ 1280160 h 1748801"/>
              <a:gd name="connsiteX5" fmla="*/ 0 w 2651760"/>
              <a:gd name="connsiteY5" fmla="*/ 1748801 h 1748801"/>
              <a:gd name="connsiteX6" fmla="*/ 0 w 2651760"/>
              <a:gd name="connsiteY6" fmla="*/ 644381 h 1748801"/>
              <a:gd name="connsiteX7" fmla="*/ 644381 w 2651760"/>
              <a:gd name="connsiteY7" fmla="*/ 0 h 174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1760" h="1748801">
                <a:moveTo>
                  <a:pt x="644381" y="0"/>
                </a:moveTo>
                <a:lnTo>
                  <a:pt x="2011680" y="0"/>
                </a:lnTo>
                <a:cubicBezTo>
                  <a:pt x="2365186" y="0"/>
                  <a:pt x="2651760" y="286574"/>
                  <a:pt x="2651760" y="640080"/>
                </a:cubicBezTo>
                <a:cubicBezTo>
                  <a:pt x="2651760" y="993586"/>
                  <a:pt x="2365186" y="1280160"/>
                  <a:pt x="2011680" y="1280160"/>
                </a:cubicBezTo>
                <a:lnTo>
                  <a:pt x="468641" y="1280160"/>
                </a:lnTo>
                <a:cubicBezTo>
                  <a:pt x="209818" y="1280160"/>
                  <a:pt x="0" y="1489978"/>
                  <a:pt x="0" y="1748801"/>
                </a:cubicBezTo>
                <a:lnTo>
                  <a:pt x="0" y="644381"/>
                </a:lnTo>
                <a:cubicBezTo>
                  <a:pt x="0" y="288499"/>
                  <a:pt x="288499" y="0"/>
                  <a:pt x="644381" y="0"/>
                </a:cubicBezTo>
                <a:close/>
              </a:path>
            </a:pathLst>
          </a:cu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3444239" y="1087901"/>
            <a:ext cx="2651761" cy="1748801"/>
          </a:xfrm>
          <a:custGeom>
            <a:avLst/>
            <a:gdLst>
              <a:gd name="connsiteX0" fmla="*/ 644381 w 2651760"/>
              <a:gd name="connsiteY0" fmla="*/ 0 h 1748801"/>
              <a:gd name="connsiteX1" fmla="*/ 2011680 w 2651760"/>
              <a:gd name="connsiteY1" fmla="*/ 0 h 1748801"/>
              <a:gd name="connsiteX2" fmla="*/ 2651760 w 2651760"/>
              <a:gd name="connsiteY2" fmla="*/ 640080 h 1748801"/>
              <a:gd name="connsiteX3" fmla="*/ 2011680 w 2651760"/>
              <a:gd name="connsiteY3" fmla="*/ 1280160 h 1748801"/>
              <a:gd name="connsiteX4" fmla="*/ 468641 w 2651760"/>
              <a:gd name="connsiteY4" fmla="*/ 1280160 h 1748801"/>
              <a:gd name="connsiteX5" fmla="*/ 0 w 2651760"/>
              <a:gd name="connsiteY5" fmla="*/ 1748801 h 1748801"/>
              <a:gd name="connsiteX6" fmla="*/ 0 w 2651760"/>
              <a:gd name="connsiteY6" fmla="*/ 644381 h 1748801"/>
              <a:gd name="connsiteX7" fmla="*/ 644381 w 2651760"/>
              <a:gd name="connsiteY7" fmla="*/ 0 h 174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1760" h="1748801">
                <a:moveTo>
                  <a:pt x="644381" y="0"/>
                </a:moveTo>
                <a:lnTo>
                  <a:pt x="2011680" y="0"/>
                </a:lnTo>
                <a:cubicBezTo>
                  <a:pt x="2365186" y="0"/>
                  <a:pt x="2651760" y="286574"/>
                  <a:pt x="2651760" y="640080"/>
                </a:cubicBezTo>
                <a:cubicBezTo>
                  <a:pt x="2651760" y="993586"/>
                  <a:pt x="2365186" y="1280160"/>
                  <a:pt x="2011680" y="1280160"/>
                </a:cubicBezTo>
                <a:lnTo>
                  <a:pt x="468641" y="1280160"/>
                </a:lnTo>
                <a:cubicBezTo>
                  <a:pt x="209818" y="1280160"/>
                  <a:pt x="0" y="1489978"/>
                  <a:pt x="0" y="1748801"/>
                </a:cubicBezTo>
                <a:lnTo>
                  <a:pt x="0" y="644381"/>
                </a:lnTo>
                <a:cubicBezTo>
                  <a:pt x="0" y="288499"/>
                  <a:pt x="288499" y="0"/>
                  <a:pt x="64438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018209" y="1390919"/>
            <a:ext cx="1622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</a:t>
            </a:r>
          </a:p>
          <a:p>
            <a:r>
              <a:rPr lang="en-US" dirty="0"/>
              <a:t>First </a:t>
            </a:r>
            <a:r>
              <a:rPr lang="en-US" sz="1101" dirty="0"/>
              <a:t>Lord </a:t>
            </a:r>
            <a:r>
              <a:rPr lang="en-US" sz="1000" dirty="0"/>
              <a:t>lpoumdoicjf</a:t>
            </a:r>
            <a:r>
              <a:rPr lang="en-US" sz="601" dirty="0"/>
              <a:t>jd</a:t>
            </a:r>
            <a:r>
              <a:rPr lang="en-US" sz="1101" dirty="0"/>
              <a:t>jgjbhb</a:t>
            </a:r>
            <a:r>
              <a:rPr lang="en-US" dirty="0"/>
              <a:t>j</a:t>
            </a:r>
            <a:r>
              <a:rPr lang="en-US" sz="1050" dirty="0"/>
              <a:t>ubgbh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8899" y="2368556"/>
            <a:ext cx="162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Second step</a:t>
            </a:r>
            <a:r>
              <a:rPr lang="en-US" sz="1101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lpoumdoicjf</a:t>
            </a:r>
            <a:r>
              <a:rPr lang="en-US" sz="601" dirty="0">
                <a:solidFill>
                  <a:schemeClr val="bg1"/>
                </a:solidFill>
              </a:rPr>
              <a:t>jd</a:t>
            </a:r>
            <a:r>
              <a:rPr lang="en-US" sz="1101" dirty="0">
                <a:solidFill>
                  <a:schemeClr val="bg1"/>
                </a:solidFill>
              </a:rPr>
              <a:t>jgjbhb</a:t>
            </a:r>
            <a:r>
              <a:rPr lang="en-US" dirty="0">
                <a:solidFill>
                  <a:schemeClr val="bg1"/>
                </a:solidFill>
              </a:rPr>
              <a:t>j</a:t>
            </a:r>
            <a:r>
              <a:rPr lang="en-US" sz="1050" dirty="0">
                <a:solidFill>
                  <a:schemeClr val="bg1"/>
                </a:solidFill>
              </a:rPr>
              <a:t>ubgbh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59589" y="3346193"/>
            <a:ext cx="1622738" cy="70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third step </a:t>
            </a:r>
            <a:r>
              <a:rPr lang="en-US" sz="1101" dirty="0">
                <a:solidFill>
                  <a:schemeClr val="bg1"/>
                </a:solidFill>
              </a:rPr>
              <a:t>Lpoumdoicjfjdjgjbhbjubgbh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276" y="4318583"/>
            <a:ext cx="1622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Fourth step</a:t>
            </a:r>
          </a:p>
          <a:p>
            <a:r>
              <a:rPr lang="en-US" dirty="0"/>
              <a:t>First </a:t>
            </a:r>
            <a:r>
              <a:rPr lang="en-US" sz="1101" dirty="0"/>
              <a:t>Lord </a:t>
            </a:r>
            <a:r>
              <a:rPr lang="en-US" sz="1000" dirty="0"/>
              <a:t>lpoumdoicjf</a:t>
            </a:r>
            <a:r>
              <a:rPr lang="en-US" sz="601" dirty="0"/>
              <a:t>jd</a:t>
            </a:r>
            <a:r>
              <a:rPr lang="en-US" sz="1101" dirty="0"/>
              <a:t>jgjbhb</a:t>
            </a:r>
            <a:r>
              <a:rPr lang="en-US" dirty="0"/>
              <a:t>j</a:t>
            </a:r>
            <a:r>
              <a:rPr lang="en-US" sz="1050" dirty="0"/>
              <a:t>ubgbh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2634" y="2731969"/>
            <a:ext cx="823602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99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73832" y="3809995"/>
            <a:ext cx="823602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99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5042" y="4783287"/>
            <a:ext cx="823602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99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35986" y="5721340"/>
            <a:ext cx="823602" cy="76931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399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57812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2842" y="5507502"/>
            <a:ext cx="1223890" cy="4079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95559" y="5915466"/>
            <a:ext cx="1800665" cy="5345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86068" y="6323428"/>
            <a:ext cx="2433709" cy="5345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90380" y="1195753"/>
            <a:ext cx="133646" cy="431174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690381" y="921435"/>
            <a:ext cx="1290711" cy="1178168"/>
            <a:chOff x="5690380" y="921435"/>
            <a:chExt cx="1290712" cy="1178167"/>
          </a:xfrm>
        </p:grpSpPr>
        <p:sp>
          <p:nvSpPr>
            <p:cNvPr id="6" name="Block Arc 5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apezoid 6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76312" y="2683414"/>
            <a:ext cx="1290711" cy="1178168"/>
            <a:chOff x="5690380" y="921435"/>
            <a:chExt cx="1290712" cy="1178167"/>
          </a:xfrm>
        </p:grpSpPr>
        <p:sp>
          <p:nvSpPr>
            <p:cNvPr id="11" name="Block Arc 10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apezoid 12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 flipH="1">
            <a:off x="4505179" y="1705711"/>
            <a:ext cx="1290711" cy="1178168"/>
            <a:chOff x="5690380" y="921435"/>
            <a:chExt cx="1290712" cy="1178167"/>
          </a:xfrm>
        </p:grpSpPr>
        <p:sp>
          <p:nvSpPr>
            <p:cNvPr id="15" name="Block Arc 14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rapezoid 16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4491110" y="3467690"/>
            <a:ext cx="1290711" cy="1178168"/>
            <a:chOff x="5690380" y="921435"/>
            <a:chExt cx="1290712" cy="1178167"/>
          </a:xfrm>
        </p:grpSpPr>
        <p:sp>
          <p:nvSpPr>
            <p:cNvPr id="19" name="Block Arc 18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5321105" y="5698310"/>
            <a:ext cx="872197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445995" y="5733464"/>
            <a:ext cx="651512" cy="2508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292292" y="5410728"/>
            <a:ext cx="958914" cy="36933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ON/OFF</a:t>
            </a:r>
            <a:endParaRPr lang="en-US" sz="1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73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434107"/>
            <a:ext cx="1519707" cy="478450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9707" y="3206842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39415" y="3812147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59122" y="4388478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78828" y="4964806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598536" y="5470301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18243" y="5975796"/>
            <a:ext cx="1519708" cy="4784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587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Bevel 17"/>
          <p:cNvSpPr/>
          <p:nvPr/>
        </p:nvSpPr>
        <p:spPr>
          <a:xfrm>
            <a:off x="7250807" y="360610"/>
            <a:ext cx="3387144" cy="2653047"/>
          </a:xfrm>
          <a:prstGeom prst="bevel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25" y="734097"/>
            <a:ext cx="2588652" cy="194471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289774" y="1493949"/>
            <a:ext cx="940158" cy="940158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1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-0.02106 L 0.00638 -0.02083 C 0.01224 -0.02176 0.01836 -0.02199 0.02422 -0.02291 C 0.02578 -0.02315 0.02708 -0.02477 0.02851 -0.02477 C 0.03659 -0.02477 0.04466 -0.02361 0.05273 -0.02291 C 0.05455 -0.02245 0.05638 -0.02199 0.05807 -0.02106 C 0.06015 -0.02014 0.06445 -0.01736 0.06445 -0.01713 C 0.06549 -0.0162 0.06666 -0.01504 0.06758 -0.01365 C 0.06979 -0.01018 0.07148 -0.00532 0.07396 -0.00231 C 0.07643 0.0007 0.07903 0.00347 0.08125 0.00695 C 0.08242 0.0088 0.08333 0.01088 0.0845 0.01273 C 0.08541 0.01412 0.08672 0.01482 0.08763 0.01644 C 0.08984 0.01991 0.09192 0.02385 0.09401 0.02778 L 0.10026 0.03889 C 0.10312 0.04653 0.10143 0.04329 0.1056 0.04838 C 0.10599 0.05023 0.10612 0.05232 0.10664 0.05394 C 0.10794 0.05787 0.11002 0.06088 0.11093 0.06528 C 0.11237 0.07292 0.11133 0.06922 0.11406 0.07639 L 0.11614 0.08773 C 0.11653 0.08959 0.1164 0.0919 0.11718 0.09329 L 0.12044 0.09908 C 0.1207 0.11667 0.11992 0.13426 0.12148 0.15162 C 0.12187 0.15672 0.122 0.14097 0.12356 0.13658 C 0.125 0.13287 0.12526 0.12616 0.12773 0.12523 C 0.13528 0.12269 0.13138 0.12454 0.13945 0.11968 C 0.13945 0.11991 0.1457 0.11597 0.1457 0.11621 C 0.14739 0.11528 0.14922 0.11482 0.15091 0.11412 C 0.15299 0.11297 0.15729 0.11019 0.15729 0.11042 C 0.172 0.11088 0.18698 0.11111 0.20169 0.11227 C 0.20273 0.11227 0.20377 0.11366 0.20481 0.11412 C 0.20664 0.11482 0.20846 0.11528 0.21015 0.11597 C 0.2194 0.12408 0.20989 0.11459 0.21758 0.12523 C 0.21953 0.12801 0.22213 0.12963 0.22396 0.13287 C 0.22786 0.13982 0.22565 0.13773 0.23021 0.14028 C 0.23099 0.14213 0.23151 0.14422 0.23229 0.14607 C 0.23333 0.14792 0.23463 0.14931 0.23554 0.15162 C 0.23633 0.15371 0.23724 0.16297 0.23763 0.16482 C 0.23815 0.1669 0.23906 0.16852 0.23971 0.17037 C 0.24166 0.18102 0.24049 0.17408 0.24297 0.19097 C 0.24323 0.19352 0.24375 0.19607 0.24401 0.19861 C 0.24531 0.21042 0.24453 0.20486 0.24609 0.21551 C 0.24648 0.21366 0.24687 0.21181 0.24713 0.20972 C 0.24752 0.20741 0.24765 0.20463 0.24817 0.20232 C 0.24935 0.19722 0.25065 0.1919 0.25247 0.18727 C 0.25312 0.18542 0.25364 0.18334 0.25455 0.18172 C 0.25664 0.17801 0.25833 0.17755 0.26093 0.17593 C 0.26198 0.17408 0.26276 0.17176 0.26406 0.17037 C 0.26601 0.16852 0.27044 0.16667 0.27044 0.1669 C 0.27526 0.16065 0.27161 0.16435 0.27773 0.16088 C 0.28086 0.15926 0.28502 0.15625 0.28815 0.15533 C 0.2914 0.1544 0.29466 0.15417 0.29778 0.15347 C 0.29987 0.15301 0.30208 0.15232 0.30403 0.15162 C 0.31575 0.14468 0.30807 0.14838 0.33476 0.15162 C 0.3362 0.15185 0.3375 0.15301 0.33906 0.15347 C 0.3414 0.15417 0.34401 0.15463 0.34648 0.15533 C 0.35338 0.15949 0.34479 0.15463 0.35599 0.15903 C 0.36133 0.16135 0.3569 0.16088 0.36328 0.16482 C 0.36601 0.16644 0.36901 0.16736 0.37174 0.16852 L 0.37604 0.17037 C 0.37747 0.17107 0.37877 0.17153 0.38021 0.17222 C 0.38125 0.17292 0.38229 0.17315 0.38333 0.17408 C 0.3845 0.17523 0.38554 0.17662 0.38646 0.17778 C 0.38997 0.19676 0.38476 0.16736 0.38867 0.19097 C 0.38932 0.19491 0.38997 0.19861 0.39062 0.20232 C 0.39101 0.20417 0.3914 0.20602 0.39179 0.20787 C 0.39414 0.22477 0.3931 0.21806 0.39492 0.22847 C 0.39804 0.26667 0.39401 0.21922 0.39713 0.25301 C 0.39752 0.25741 0.39778 0.26181 0.39804 0.26621 C 0.40117 0.3 0.39726 0.25232 0.40026 0.29051 C 0.40273 0.27685 0.39961 0.29468 0.40234 0.26806 C 0.40364 0.25463 0.40468 0.25371 0.40651 0.24167 C 0.4069 0.23935 0.40703 0.23658 0.40755 0.23426 C 0.40807 0.23218 0.40911 0.23056 0.40976 0.22847 C 0.41041 0.22616 0.4112 0.22361 0.41185 0.22107 C 0.41237 0.21922 0.41237 0.21713 0.41302 0.21551 C 0.4138 0.2132 0.41497 0.21158 0.41601 0.20972 C 0.41718 0.20394 0.41836 0.19653 0.42148 0.19283 L 0.4276 0.18542 C 0.42799 0.18357 0.42786 0.18125 0.42864 0.17986 C 0.42955 0.17847 0.43099 0.17871 0.4319 0.17778 C 0.43307 0.17685 0.43424 0.17547 0.43502 0.17408 C 0.4362 0.17246 0.43711 0.16991 0.43828 0.16852 C 0.43919 0.16736 0.44036 0.1676 0.44153 0.16667 C 0.4487 0.16019 0.43997 0.16482 0.4487 0.16088 C 0.45677 0.15162 0.44674 0.16273 0.45612 0.15533 C 0.45729 0.1544 0.45833 0.15278 0.4595 0.15162 C 0.46614 0.15232 0.47291 0.15209 0.47955 0.15347 C 0.48177 0.15394 0.48372 0.15625 0.4858 0.15718 C 0.48724 0.15787 0.48867 0.15834 0.4901 0.15903 C 0.49284 0.16042 0.49492 0.16204 0.49752 0.16482 C 0.49961 0.16713 0.50377 0.17222 0.50377 0.17246 C 0.50455 0.17408 0.50508 0.17616 0.50599 0.17778 C 0.50716 0.18056 0.50911 0.18241 0.51015 0.18542 C 0.51133 0.18889 0.51106 0.19329 0.51224 0.19676 C 0.51367 0.20047 0.51562 0.20371 0.51653 0.20787 C 0.51797 0.21574 0.51692 0.21181 0.51966 0.21922 C 0.52005 0.22431 0.52005 0.2294 0.5207 0.23426 C 0.52109 0.23704 0.52239 0.23912 0.52278 0.24167 C 0.52682 0.26505 0.52096 0.2426 0.52604 0.26042 C 0.5263 0.26435 0.52669 0.26806 0.52708 0.27176 C 0.52734 0.275 0.52786 0.27801 0.52812 0.28125 C 0.52864 0.28866 0.52864 0.2963 0.52916 0.30371 C 0.52942 0.30741 0.52995 0.31111 0.53021 0.31505 C 0.53073 0.32176 0.53086 0.32871 0.53125 0.33565 C 0.53216 0.34861 0.53216 0.34375 0.53333 0.3544 C 0.53528 0.37014 0.53528 0.37084 0.53659 0.38449 C 0.53685 0.38264 0.53737 0.38079 0.53763 0.37871 C 0.53828 0.37361 0.53828 0.3669 0.53971 0.36181 C 0.54205 0.35371 0.54518 0.34491 0.54817 0.3375 C 0.54922 0.33496 0.55039 0.33264 0.5513 0.32986 C 0.55299 0.325 0.55481 0.31991 0.55664 0.31505 C 0.55729 0.31297 0.55833 0.31135 0.55872 0.30926 C 0.55911 0.30741 0.55924 0.30533 0.55976 0.30371 C 0.56054 0.30139 0.56185 0.3 0.56302 0.29815 C 0.5638 0.2963 0.56406 0.29375 0.5651 0.29236 C 0.56627 0.29051 0.56797 0.29005 0.56914 0.28866 C 0.57031 0.2875 0.57148 0.28635 0.57252 0.28496 C 0.57356 0.2831 0.57435 0.28056 0.57565 0.27917 C 0.57747 0.27732 0.58203 0.27547 0.58203 0.2757 C 0.58932 0.27616 0.59674 0.27639 0.60416 0.27732 C 0.60599 0.27755 0.60768 0.27847 0.60937 0.27917 C 0.61146 0.28033 0.61575 0.2831 0.61575 0.28334 C 0.6233 0.2963 0.61367 0.28033 0.62422 0.29422 C 0.62539 0.29584 0.62617 0.29815 0.62721 0.3 C 0.63346 0.30926 0.63008 0.30116 0.63372 0.31111 C 0.63593 0.32361 0.63333 0.31158 0.64114 0.32986 C 0.64218 0.33287 0.64297 0.33635 0.64414 0.33935 C 0.64531 0.3419 0.64648 0.34422 0.64752 0.34676 C 0.64817 0.34861 0.64883 0.3507 0.64961 0.35255 C 0.65052 0.35972 0.65065 0.36227 0.6526 0.36945 C 0.65351 0.37222 0.65729 0.38079 0.65807 0.38264 C 0.65833 0.38449 0.65859 0.38635 0.65898 0.3882 C 0.65937 0.39074 0.6595 0.39329 0.66002 0.3956 C 0.66054 0.39769 0.66146 0.39954 0.66224 0.40139 C 0.66263 0.40324 0.66289 0.4051 0.66328 0.40695 C 0.66692 0.425 0.66406 0.40926 0.66653 0.42199 C 0.66679 0.43195 0.66784 0.45602 0.66953 0.46505 L 0.6707 0.47084 C 0.67174 0.4676 0.67317 0.46482 0.67383 0.46135 C 0.67461 0.45787 0.67435 0.45371 0.67487 0.45023 C 0.67539 0.4463 0.67604 0.4426 0.67695 0.43889 C 0.67851 0.43218 0.67877 0.42894 0.68125 0.42385 C 0.68294 0.42037 0.68515 0.41667 0.68763 0.41435 C 0.68854 0.41366 0.68984 0.41343 0.69075 0.4125 C 0.69179 0.41158 0.69271 0.40996 0.69375 0.4088 C 0.69635 0.40625 0.69909 0.4044 0.70117 0.40139 C 0.70364 0.39815 0.70521 0.39306 0.70768 0.39005 C 0.70911 0.3882 0.71692 0.37871 0.71914 0.37685 C 0.72057 0.37593 0.72213 0.3757 0.72356 0.375 L 0.73294 0.3713 C 0.73932 0.37199 0.7457 0.37222 0.75195 0.37315 C 0.75416 0.37338 0.75651 0.37338 0.7582 0.375 C 0.75937 0.37593 0.7595 0.37917 0.76041 0.38056 C 0.76133 0.38218 0.76263 0.3831 0.76367 0.38449 C 0.76497 0.38773 0.76758 0.39375 0.76875 0.39746 C 0.76966 0.4 0.77031 0.40255 0.77109 0.4051 C 0.77174 0.40695 0.77252 0.4088 0.77317 0.41065 C 0.77383 0.4132 0.77448 0.41574 0.77513 0.41829 C 0.77552 0.42014 0.77565 0.42199 0.77617 0.42385 C 0.77682 0.42593 0.77786 0.42755 0.77838 0.4294 C 0.77916 0.43195 0.77981 0.43449 0.7806 0.43704 C 0.78216 0.44885 0.78086 0.44236 0.7858 0.45579 L 0.78789 0.46135 C 0.78828 0.4632 0.78841 0.46528 0.78906 0.46713 C 0.7901 0.47107 0.79231 0.47408 0.7931 0.47801 C 0.79817 0.5051 0.7931 0.47709 0.79635 0.49699 C 0.79674 0.49908 0.79713 0.5007 0.79739 0.50278 C 0.79791 0.50579 0.79804 0.50903 0.79843 0.51204 C 0.7987 0.52199 0.79817 0.53241 0.79948 0.54213 C 0.79974 0.54422 0.80104 0.53866 0.80156 0.53658 C 0.8026 0.53287 0.80312 0.52894 0.80377 0.52523 C 0.80416 0.52338 0.80429 0.5213 0.80481 0.51968 C 0.80768 0.51181 0.80612 0.51551 0.81015 0.50834 C 0.81198 0.49838 0.80989 0.50648 0.81432 0.49699 C 0.81679 0.49144 0.81549 0.49074 0.81966 0.4875 C 0.82096 0.48658 0.82252 0.48658 0.8237 0.48588 C 0.82474 0.48519 0.82578 0.48449 0.82708 0.48403 C 0.82942 0.48426 0.84023 0.48426 0.84505 0.4875 C 0.84713 0.48912 0.84909 0.49167 0.85117 0.49329 C 0.85234 0.49422 0.85351 0.49445 0.85455 0.49514 C 0.85586 0.4963 0.85716 0.49792 0.85859 0.49885 C 0.8608 0.50047 0.86497 0.50278 0.86497 0.50301 C 0.86523 0.50463 0.86523 0.50695 0.86601 0.50834 C 0.86797 0.51158 0.87226 0.51574 0.87226 0.51597 L 0.87669 0.52709 C 0.87734 0.52894 0.87773 0.53148 0.87877 0.53264 L 0.88515 0.54028 C 0.8862 0.54144 0.88711 0.54329 0.88828 0.54398 C 0.89388 0.54722 0.89401 0.54699 0.90091 0.55533 C 0.90221 0.55672 0.90286 0.55949 0.90416 0.56088 C 0.90495 0.56204 0.90612 0.56181 0.90716 0.56273 C 0.90833 0.56389 0.90937 0.56528 0.91041 0.56621 C 0.91445 0.57755 0.91328 0.5757 0.92304 0.58704 C 0.92513 0.58959 0.92708 0.59329 0.92942 0.59468 C 0.93672 0.59908 0.92773 0.59375 0.93776 0.59838 C 0.93893 0.59885 0.93984 0.59977 0.94101 0.60023 C 0.94284 0.60116 0.94466 0.60162 0.94622 0.60232 L 1.06159 0.60023 L 1.05195 0.59653 L 1.01289 0.59283 " pathEditMode="relative" rAng="0" ptsTypes="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60" y="3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>
            <a:off x="0" y="3400023"/>
            <a:ext cx="9285668" cy="3457977"/>
          </a:xfrm>
          <a:prstGeom prst="rtTriangle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onut 3"/>
          <p:cNvSpPr/>
          <p:nvPr/>
        </p:nvSpPr>
        <p:spPr>
          <a:xfrm>
            <a:off x="-901522" y="1738648"/>
            <a:ext cx="1803043" cy="1777284"/>
          </a:xfrm>
          <a:prstGeom prst="donu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5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1.01628 0.6430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07" y="3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nut 1"/>
          <p:cNvSpPr/>
          <p:nvPr/>
        </p:nvSpPr>
        <p:spPr>
          <a:xfrm>
            <a:off x="3166058" y="486179"/>
            <a:ext cx="5859887" cy="5885646"/>
          </a:xfrm>
          <a:prstGeom prst="donut">
            <a:avLst/>
          </a:prstGeom>
          <a:solidFill>
            <a:srgbClr val="FE063B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412904" y="2269901"/>
            <a:ext cx="1068945" cy="11043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1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27 -0.26157 C 0.27448 -0.26157 0.36237 -0.10717 0.36237 0.08357 C 0.36237 0.27408 0.27448 0.42963 0.16627 0.42963 C 0.05807 0.42963 -0.02956 0.27408 -0.02956 0.08357 C -0.02956 -0.10717 0.05807 -0.26157 0.16627 -0.26157 Z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5688405" y="1150819"/>
            <a:ext cx="1669488" cy="966329"/>
          </a:xfrm>
          <a:custGeom>
            <a:avLst/>
            <a:gdLst>
              <a:gd name="connsiteX0" fmla="*/ 0 w 1669488"/>
              <a:gd name="connsiteY0" fmla="*/ 0 h 966329"/>
              <a:gd name="connsiteX1" fmla="*/ 1669488 w 1669488"/>
              <a:gd name="connsiteY1" fmla="*/ 0 h 966329"/>
              <a:gd name="connsiteX2" fmla="*/ 1669488 w 1669488"/>
              <a:gd name="connsiteY2" fmla="*/ 966329 h 966329"/>
              <a:gd name="connsiteX3" fmla="*/ 0 w 1669488"/>
              <a:gd name="connsiteY3" fmla="*/ 966329 h 966329"/>
              <a:gd name="connsiteX4" fmla="*/ 0 w 1669488"/>
              <a:gd name="connsiteY4" fmla="*/ 0 h 966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488" h="966329">
                <a:moveTo>
                  <a:pt x="0" y="0"/>
                </a:moveTo>
                <a:lnTo>
                  <a:pt x="1669488" y="0"/>
                </a:lnTo>
                <a:lnTo>
                  <a:pt x="1669488" y="966329"/>
                </a:lnTo>
                <a:lnTo>
                  <a:pt x="0" y="96632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8892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500" b="1" dirty="0"/>
              <a:t>1</a:t>
            </a:r>
            <a:endParaRPr lang="en-US" sz="6500" dirty="0"/>
          </a:p>
        </p:txBody>
      </p:sp>
      <p:sp>
        <p:nvSpPr>
          <p:cNvPr id="12" name="Freeform 11"/>
          <p:cNvSpPr/>
          <p:nvPr/>
        </p:nvSpPr>
        <p:spPr>
          <a:xfrm>
            <a:off x="7674520" y="4214289"/>
            <a:ext cx="1496782" cy="1048570"/>
          </a:xfrm>
          <a:custGeom>
            <a:avLst/>
            <a:gdLst>
              <a:gd name="connsiteX0" fmla="*/ 0 w 1496782"/>
              <a:gd name="connsiteY0" fmla="*/ 0 h 1048570"/>
              <a:gd name="connsiteX1" fmla="*/ 1496782 w 1496782"/>
              <a:gd name="connsiteY1" fmla="*/ 0 h 1048570"/>
              <a:gd name="connsiteX2" fmla="*/ 1496782 w 1496782"/>
              <a:gd name="connsiteY2" fmla="*/ 1048570 h 1048570"/>
              <a:gd name="connsiteX3" fmla="*/ 0 w 1496782"/>
              <a:gd name="connsiteY3" fmla="*/ 1048570 h 1048570"/>
              <a:gd name="connsiteX4" fmla="*/ 0 w 1496782"/>
              <a:gd name="connsiteY4" fmla="*/ 0 h 10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6782" h="1048570">
                <a:moveTo>
                  <a:pt x="0" y="0"/>
                </a:moveTo>
                <a:lnTo>
                  <a:pt x="1496782" y="0"/>
                </a:lnTo>
                <a:lnTo>
                  <a:pt x="1496782" y="1048570"/>
                </a:lnTo>
                <a:lnTo>
                  <a:pt x="0" y="104857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8892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dirty="0"/>
          </a:p>
        </p:txBody>
      </p:sp>
      <p:sp>
        <p:nvSpPr>
          <p:cNvPr id="37" name="Freeform 36"/>
          <p:cNvSpPr/>
          <p:nvPr/>
        </p:nvSpPr>
        <p:spPr>
          <a:xfrm>
            <a:off x="5803541" y="2720386"/>
            <a:ext cx="719608" cy="698113"/>
          </a:xfrm>
          <a:custGeom>
            <a:avLst/>
            <a:gdLst>
              <a:gd name="connsiteX0" fmla="*/ 172130 w 719608"/>
              <a:gd name="connsiteY0" fmla="*/ 0 h 698113"/>
              <a:gd name="connsiteX1" fmla="*/ 680969 w 719608"/>
              <a:gd name="connsiteY1" fmla="*/ 210768 h 698113"/>
              <a:gd name="connsiteX2" fmla="*/ 719608 w 719608"/>
              <a:gd name="connsiteY2" fmla="*/ 257599 h 698113"/>
              <a:gd name="connsiteX3" fmla="*/ 670376 w 719608"/>
              <a:gd name="connsiteY3" fmla="*/ 317268 h 698113"/>
              <a:gd name="connsiteX4" fmla="*/ 551193 w 719608"/>
              <a:gd name="connsiteY4" fmla="*/ 646031 h 698113"/>
              <a:gd name="connsiteX5" fmla="*/ 550183 w 719608"/>
              <a:gd name="connsiteY5" fmla="*/ 666033 h 698113"/>
              <a:gd name="connsiteX6" fmla="*/ 526130 w 719608"/>
              <a:gd name="connsiteY6" fmla="*/ 658566 h 698113"/>
              <a:gd name="connsiteX7" fmla="*/ 381104 w 719608"/>
              <a:gd name="connsiteY7" fmla="*/ 643946 h 698113"/>
              <a:gd name="connsiteX8" fmla="*/ 236078 w 719608"/>
              <a:gd name="connsiteY8" fmla="*/ 658566 h 698113"/>
              <a:gd name="connsiteX9" fmla="*/ 108678 w 719608"/>
              <a:gd name="connsiteY9" fmla="*/ 698113 h 698113"/>
              <a:gd name="connsiteX10" fmla="*/ 56550 w 719608"/>
              <a:gd name="connsiteY10" fmla="*/ 602077 h 698113"/>
              <a:gd name="connsiteX11" fmla="*/ 0 w 719608"/>
              <a:gd name="connsiteY11" fmla="*/ 321973 h 698113"/>
              <a:gd name="connsiteX12" fmla="*/ 56550 w 719608"/>
              <a:gd name="connsiteY12" fmla="*/ 41869 h 698113"/>
              <a:gd name="connsiteX13" fmla="*/ 75336 w 719608"/>
              <a:gd name="connsiteY13" fmla="*/ 7259 h 698113"/>
              <a:gd name="connsiteX14" fmla="*/ 98554 w 719608"/>
              <a:gd name="connsiteY14" fmla="*/ 3715 h 698113"/>
              <a:gd name="connsiteX15" fmla="*/ 172130 w 719608"/>
              <a:gd name="connsiteY15" fmla="*/ 0 h 6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9608" h="698113">
                <a:moveTo>
                  <a:pt x="172130" y="0"/>
                </a:moveTo>
                <a:cubicBezTo>
                  <a:pt x="370844" y="0"/>
                  <a:pt x="550746" y="80545"/>
                  <a:pt x="680969" y="210768"/>
                </a:cubicBezTo>
                <a:lnTo>
                  <a:pt x="719608" y="257599"/>
                </a:lnTo>
                <a:lnTo>
                  <a:pt x="670376" y="317268"/>
                </a:lnTo>
                <a:cubicBezTo>
                  <a:pt x="605717" y="412976"/>
                  <a:pt x="563477" y="525076"/>
                  <a:pt x="551193" y="646031"/>
                </a:cubicBezTo>
                <a:lnTo>
                  <a:pt x="550183" y="666033"/>
                </a:lnTo>
                <a:lnTo>
                  <a:pt x="526130" y="658566"/>
                </a:lnTo>
                <a:cubicBezTo>
                  <a:pt x="479285" y="648980"/>
                  <a:pt x="430783" y="643946"/>
                  <a:pt x="381104" y="643946"/>
                </a:cubicBezTo>
                <a:cubicBezTo>
                  <a:pt x="331426" y="643946"/>
                  <a:pt x="282923" y="648980"/>
                  <a:pt x="236078" y="658566"/>
                </a:cubicBezTo>
                <a:lnTo>
                  <a:pt x="108678" y="698113"/>
                </a:lnTo>
                <a:lnTo>
                  <a:pt x="56550" y="602077"/>
                </a:lnTo>
                <a:cubicBezTo>
                  <a:pt x="20136" y="515984"/>
                  <a:pt x="0" y="421330"/>
                  <a:pt x="0" y="321973"/>
                </a:cubicBezTo>
                <a:cubicBezTo>
                  <a:pt x="0" y="222616"/>
                  <a:pt x="20136" y="127962"/>
                  <a:pt x="56550" y="41869"/>
                </a:cubicBezTo>
                <a:lnTo>
                  <a:pt x="75336" y="7259"/>
                </a:lnTo>
                <a:lnTo>
                  <a:pt x="98554" y="3715"/>
                </a:lnTo>
                <a:cubicBezTo>
                  <a:pt x="122746" y="1259"/>
                  <a:pt x="147291" y="0"/>
                  <a:pt x="17213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6" name="Freeform 35"/>
          <p:cNvSpPr/>
          <p:nvPr/>
        </p:nvSpPr>
        <p:spPr>
          <a:xfrm>
            <a:off x="6523149" y="2720635"/>
            <a:ext cx="719606" cy="698113"/>
          </a:xfrm>
          <a:custGeom>
            <a:avLst/>
            <a:gdLst>
              <a:gd name="connsiteX0" fmla="*/ 547477 w 719606"/>
              <a:gd name="connsiteY0" fmla="*/ 0 h 698113"/>
              <a:gd name="connsiteX1" fmla="*/ 621053 w 719606"/>
              <a:gd name="connsiteY1" fmla="*/ 3715 h 698113"/>
              <a:gd name="connsiteX2" fmla="*/ 644270 w 719606"/>
              <a:gd name="connsiteY2" fmla="*/ 7259 h 698113"/>
              <a:gd name="connsiteX3" fmla="*/ 663056 w 719606"/>
              <a:gd name="connsiteY3" fmla="*/ 41869 h 698113"/>
              <a:gd name="connsiteX4" fmla="*/ 719606 w 719606"/>
              <a:gd name="connsiteY4" fmla="*/ 321973 h 698113"/>
              <a:gd name="connsiteX5" fmla="*/ 663056 w 719606"/>
              <a:gd name="connsiteY5" fmla="*/ 602077 h 698113"/>
              <a:gd name="connsiteX6" fmla="*/ 610929 w 719606"/>
              <a:gd name="connsiteY6" fmla="*/ 698113 h 698113"/>
              <a:gd name="connsiteX7" fmla="*/ 483529 w 719606"/>
              <a:gd name="connsiteY7" fmla="*/ 658566 h 698113"/>
              <a:gd name="connsiteX8" fmla="*/ 338503 w 719606"/>
              <a:gd name="connsiteY8" fmla="*/ 643946 h 698113"/>
              <a:gd name="connsiteX9" fmla="*/ 193477 w 719606"/>
              <a:gd name="connsiteY9" fmla="*/ 658566 h 698113"/>
              <a:gd name="connsiteX10" fmla="*/ 169424 w 719606"/>
              <a:gd name="connsiteY10" fmla="*/ 666033 h 698113"/>
              <a:gd name="connsiteX11" fmla="*/ 168414 w 719606"/>
              <a:gd name="connsiteY11" fmla="*/ 646031 h 698113"/>
              <a:gd name="connsiteX12" fmla="*/ 49231 w 719606"/>
              <a:gd name="connsiteY12" fmla="*/ 317268 h 698113"/>
              <a:gd name="connsiteX13" fmla="*/ 0 w 719606"/>
              <a:gd name="connsiteY13" fmla="*/ 257599 h 698113"/>
              <a:gd name="connsiteX14" fmla="*/ 38638 w 719606"/>
              <a:gd name="connsiteY14" fmla="*/ 210768 h 698113"/>
              <a:gd name="connsiteX15" fmla="*/ 547477 w 719606"/>
              <a:gd name="connsiteY15" fmla="*/ 0 h 6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9606" h="698113">
                <a:moveTo>
                  <a:pt x="547477" y="0"/>
                </a:moveTo>
                <a:cubicBezTo>
                  <a:pt x="572316" y="0"/>
                  <a:pt x="596862" y="1259"/>
                  <a:pt x="621053" y="3715"/>
                </a:cubicBezTo>
                <a:lnTo>
                  <a:pt x="644270" y="7259"/>
                </a:lnTo>
                <a:lnTo>
                  <a:pt x="663056" y="41869"/>
                </a:lnTo>
                <a:cubicBezTo>
                  <a:pt x="699470" y="127962"/>
                  <a:pt x="719606" y="222616"/>
                  <a:pt x="719606" y="321973"/>
                </a:cubicBezTo>
                <a:cubicBezTo>
                  <a:pt x="719606" y="421330"/>
                  <a:pt x="699470" y="515984"/>
                  <a:pt x="663056" y="602077"/>
                </a:cubicBezTo>
                <a:lnTo>
                  <a:pt x="610929" y="698113"/>
                </a:lnTo>
                <a:lnTo>
                  <a:pt x="483529" y="658566"/>
                </a:lnTo>
                <a:cubicBezTo>
                  <a:pt x="436684" y="648980"/>
                  <a:pt x="388182" y="643946"/>
                  <a:pt x="338503" y="643946"/>
                </a:cubicBezTo>
                <a:cubicBezTo>
                  <a:pt x="288825" y="643946"/>
                  <a:pt x="240322" y="648980"/>
                  <a:pt x="193477" y="658566"/>
                </a:cubicBezTo>
                <a:lnTo>
                  <a:pt x="169424" y="666033"/>
                </a:lnTo>
                <a:lnTo>
                  <a:pt x="168414" y="646031"/>
                </a:lnTo>
                <a:cubicBezTo>
                  <a:pt x="156130" y="525076"/>
                  <a:pt x="113891" y="412976"/>
                  <a:pt x="49231" y="317268"/>
                </a:cubicBezTo>
                <a:lnTo>
                  <a:pt x="0" y="257599"/>
                </a:lnTo>
                <a:lnTo>
                  <a:pt x="38638" y="210768"/>
                </a:lnTo>
                <a:cubicBezTo>
                  <a:pt x="168861" y="80545"/>
                  <a:pt x="348763" y="0"/>
                  <a:pt x="547477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6351020" y="3386418"/>
            <a:ext cx="172130" cy="180392"/>
          </a:xfrm>
          <a:custGeom>
            <a:avLst/>
            <a:gdLst>
              <a:gd name="connsiteX0" fmla="*/ 2705 w 172130"/>
              <a:gd name="connsiteY0" fmla="*/ 0 h 180392"/>
              <a:gd name="connsiteX1" fmla="*/ 113730 w 172130"/>
              <a:gd name="connsiteY1" fmla="*/ 34463 h 180392"/>
              <a:gd name="connsiteX2" fmla="*/ 172130 w 172130"/>
              <a:gd name="connsiteY2" fmla="*/ 66162 h 180392"/>
              <a:gd name="connsiteX3" fmla="*/ 108294 w 172130"/>
              <a:gd name="connsiteY3" fmla="*/ 100811 h 180392"/>
              <a:gd name="connsiteX4" fmla="*/ 11841 w 172130"/>
              <a:gd name="connsiteY4" fmla="*/ 180392 h 180392"/>
              <a:gd name="connsiteX5" fmla="*/ 3715 w 172130"/>
              <a:gd name="connsiteY5" fmla="*/ 127150 h 180392"/>
              <a:gd name="connsiteX6" fmla="*/ 0 w 172130"/>
              <a:gd name="connsiteY6" fmla="*/ 53574 h 180392"/>
              <a:gd name="connsiteX7" fmla="*/ 2705 w 172130"/>
              <a:gd name="connsiteY7" fmla="*/ 0 h 18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30" h="180392">
                <a:moveTo>
                  <a:pt x="2705" y="0"/>
                </a:moveTo>
                <a:lnTo>
                  <a:pt x="113730" y="34463"/>
                </a:lnTo>
                <a:lnTo>
                  <a:pt x="172130" y="66162"/>
                </a:lnTo>
                <a:lnTo>
                  <a:pt x="108294" y="100811"/>
                </a:lnTo>
                <a:lnTo>
                  <a:pt x="11841" y="180392"/>
                </a:lnTo>
                <a:lnTo>
                  <a:pt x="3715" y="127150"/>
                </a:lnTo>
                <a:cubicBezTo>
                  <a:pt x="1259" y="102959"/>
                  <a:pt x="0" y="78413"/>
                  <a:pt x="0" y="53574"/>
                </a:cubicBezTo>
                <a:lnTo>
                  <a:pt x="2705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4" name="Freeform 33"/>
          <p:cNvSpPr/>
          <p:nvPr/>
        </p:nvSpPr>
        <p:spPr>
          <a:xfrm>
            <a:off x="6523151" y="3386418"/>
            <a:ext cx="172130" cy="180392"/>
          </a:xfrm>
          <a:custGeom>
            <a:avLst/>
            <a:gdLst>
              <a:gd name="connsiteX0" fmla="*/ 169424 w 172129"/>
              <a:gd name="connsiteY0" fmla="*/ 0 h 180392"/>
              <a:gd name="connsiteX1" fmla="*/ 172129 w 172129"/>
              <a:gd name="connsiteY1" fmla="*/ 53574 h 180392"/>
              <a:gd name="connsiteX2" fmla="*/ 168414 w 172129"/>
              <a:gd name="connsiteY2" fmla="*/ 127150 h 180392"/>
              <a:gd name="connsiteX3" fmla="*/ 160288 w 172129"/>
              <a:gd name="connsiteY3" fmla="*/ 180392 h 180392"/>
              <a:gd name="connsiteX4" fmla="*/ 63835 w 172129"/>
              <a:gd name="connsiteY4" fmla="*/ 100811 h 180392"/>
              <a:gd name="connsiteX5" fmla="*/ 0 w 172129"/>
              <a:gd name="connsiteY5" fmla="*/ 66162 h 180392"/>
              <a:gd name="connsiteX6" fmla="*/ 58399 w 172129"/>
              <a:gd name="connsiteY6" fmla="*/ 34463 h 180392"/>
              <a:gd name="connsiteX7" fmla="*/ 169424 w 172129"/>
              <a:gd name="connsiteY7" fmla="*/ 0 h 18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29" h="180392">
                <a:moveTo>
                  <a:pt x="169424" y="0"/>
                </a:moveTo>
                <a:lnTo>
                  <a:pt x="172129" y="53574"/>
                </a:lnTo>
                <a:cubicBezTo>
                  <a:pt x="172129" y="78413"/>
                  <a:pt x="170871" y="102959"/>
                  <a:pt x="168414" y="127150"/>
                </a:cubicBezTo>
                <a:lnTo>
                  <a:pt x="160288" y="180392"/>
                </a:lnTo>
                <a:lnTo>
                  <a:pt x="63835" y="100811"/>
                </a:lnTo>
                <a:lnTo>
                  <a:pt x="0" y="66162"/>
                </a:lnTo>
                <a:lnTo>
                  <a:pt x="58399" y="34463"/>
                </a:lnTo>
                <a:lnTo>
                  <a:pt x="16942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3" name="Freeform 32"/>
          <p:cNvSpPr/>
          <p:nvPr/>
        </p:nvSpPr>
        <p:spPr>
          <a:xfrm>
            <a:off x="6795577" y="3418500"/>
            <a:ext cx="773844" cy="741101"/>
          </a:xfrm>
          <a:custGeom>
            <a:avLst/>
            <a:gdLst>
              <a:gd name="connsiteX0" fmla="*/ 338503 w 773843"/>
              <a:gd name="connsiteY0" fmla="*/ 0 h 741101"/>
              <a:gd name="connsiteX1" fmla="*/ 346181 w 773843"/>
              <a:gd name="connsiteY1" fmla="*/ 2383 h 741101"/>
              <a:gd name="connsiteX2" fmla="*/ 771064 w 773843"/>
              <a:gd name="connsiteY2" fmla="*/ 520414 h 741101"/>
              <a:gd name="connsiteX3" fmla="*/ 773843 w 773843"/>
              <a:gd name="connsiteY3" fmla="*/ 538623 h 741101"/>
              <a:gd name="connsiteX4" fmla="*/ 677390 w 773843"/>
              <a:gd name="connsiteY4" fmla="*/ 618203 h 741101"/>
              <a:gd name="connsiteX5" fmla="*/ 275051 w 773843"/>
              <a:gd name="connsiteY5" fmla="*/ 741101 h 741101"/>
              <a:gd name="connsiteX6" fmla="*/ 130025 w 773843"/>
              <a:gd name="connsiteY6" fmla="*/ 726481 h 741101"/>
              <a:gd name="connsiteX7" fmla="*/ 105972 w 773843"/>
              <a:gd name="connsiteY7" fmla="*/ 719015 h 741101"/>
              <a:gd name="connsiteX8" fmla="*/ 108677 w 773843"/>
              <a:gd name="connsiteY8" fmla="*/ 665440 h 741101"/>
              <a:gd name="connsiteX9" fmla="*/ 52127 w 773843"/>
              <a:gd name="connsiteY9" fmla="*/ 385336 h 741101"/>
              <a:gd name="connsiteX10" fmla="*/ 0 w 773843"/>
              <a:gd name="connsiteY10" fmla="*/ 289300 h 741101"/>
              <a:gd name="connsiteX11" fmla="*/ 7677 w 773843"/>
              <a:gd name="connsiteY11" fmla="*/ 286917 h 741101"/>
              <a:gd name="connsiteX12" fmla="*/ 324282 w 773843"/>
              <a:gd name="connsiteY12" fmla="*/ 26199 h 741101"/>
              <a:gd name="connsiteX13" fmla="*/ 338503 w 773843"/>
              <a:gd name="connsiteY13" fmla="*/ 0 h 74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843" h="741101">
                <a:moveTo>
                  <a:pt x="338503" y="0"/>
                </a:moveTo>
                <a:lnTo>
                  <a:pt x="346181" y="2383"/>
                </a:lnTo>
                <a:cubicBezTo>
                  <a:pt x="561412" y="93419"/>
                  <a:pt x="723135" y="286191"/>
                  <a:pt x="771064" y="520414"/>
                </a:cubicBezTo>
                <a:lnTo>
                  <a:pt x="773843" y="538623"/>
                </a:lnTo>
                <a:lnTo>
                  <a:pt x="677390" y="618203"/>
                </a:lnTo>
                <a:cubicBezTo>
                  <a:pt x="562540" y="695795"/>
                  <a:pt x="424087" y="741101"/>
                  <a:pt x="275051" y="741101"/>
                </a:cubicBezTo>
                <a:cubicBezTo>
                  <a:pt x="225373" y="741101"/>
                  <a:pt x="176870" y="736067"/>
                  <a:pt x="130025" y="726481"/>
                </a:cubicBezTo>
                <a:lnTo>
                  <a:pt x="105972" y="719015"/>
                </a:lnTo>
                <a:lnTo>
                  <a:pt x="108677" y="665440"/>
                </a:lnTo>
                <a:cubicBezTo>
                  <a:pt x="108677" y="566083"/>
                  <a:pt x="88541" y="471429"/>
                  <a:pt x="52127" y="385336"/>
                </a:cubicBezTo>
                <a:lnTo>
                  <a:pt x="0" y="289300"/>
                </a:lnTo>
                <a:lnTo>
                  <a:pt x="7677" y="286917"/>
                </a:lnTo>
                <a:cubicBezTo>
                  <a:pt x="136816" y="232296"/>
                  <a:pt x="246692" y="141049"/>
                  <a:pt x="324282" y="26199"/>
                </a:cubicBezTo>
                <a:lnTo>
                  <a:pt x="338503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5476881" y="3418500"/>
            <a:ext cx="773844" cy="741101"/>
          </a:xfrm>
          <a:custGeom>
            <a:avLst/>
            <a:gdLst>
              <a:gd name="connsiteX0" fmla="*/ 435340 w 773843"/>
              <a:gd name="connsiteY0" fmla="*/ 0 h 741101"/>
              <a:gd name="connsiteX1" fmla="*/ 449560 w 773843"/>
              <a:gd name="connsiteY1" fmla="*/ 26199 h 741101"/>
              <a:gd name="connsiteX2" fmla="*/ 766165 w 773843"/>
              <a:gd name="connsiteY2" fmla="*/ 286917 h 741101"/>
              <a:gd name="connsiteX3" fmla="*/ 773843 w 773843"/>
              <a:gd name="connsiteY3" fmla="*/ 289301 h 741101"/>
              <a:gd name="connsiteX4" fmla="*/ 721716 w 773843"/>
              <a:gd name="connsiteY4" fmla="*/ 385336 h 741101"/>
              <a:gd name="connsiteX5" fmla="*/ 665166 w 773843"/>
              <a:gd name="connsiteY5" fmla="*/ 665440 h 741101"/>
              <a:gd name="connsiteX6" fmla="*/ 667871 w 773843"/>
              <a:gd name="connsiteY6" fmla="*/ 719015 h 741101"/>
              <a:gd name="connsiteX7" fmla="*/ 643818 w 773843"/>
              <a:gd name="connsiteY7" fmla="*/ 726481 h 741101"/>
              <a:gd name="connsiteX8" fmla="*/ 498792 w 773843"/>
              <a:gd name="connsiteY8" fmla="*/ 741101 h 741101"/>
              <a:gd name="connsiteX9" fmla="*/ 96453 w 773843"/>
              <a:gd name="connsiteY9" fmla="*/ 618203 h 741101"/>
              <a:gd name="connsiteX10" fmla="*/ 0 w 773843"/>
              <a:gd name="connsiteY10" fmla="*/ 538623 h 741101"/>
              <a:gd name="connsiteX11" fmla="*/ 2779 w 773843"/>
              <a:gd name="connsiteY11" fmla="*/ 520414 h 741101"/>
              <a:gd name="connsiteX12" fmla="*/ 427662 w 773843"/>
              <a:gd name="connsiteY12" fmla="*/ 2383 h 741101"/>
              <a:gd name="connsiteX13" fmla="*/ 435340 w 773843"/>
              <a:gd name="connsiteY13" fmla="*/ 0 h 74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843" h="741101">
                <a:moveTo>
                  <a:pt x="435340" y="0"/>
                </a:moveTo>
                <a:lnTo>
                  <a:pt x="449560" y="26199"/>
                </a:lnTo>
                <a:cubicBezTo>
                  <a:pt x="527151" y="141049"/>
                  <a:pt x="637027" y="232296"/>
                  <a:pt x="766165" y="286917"/>
                </a:cubicBezTo>
                <a:lnTo>
                  <a:pt x="773843" y="289301"/>
                </a:lnTo>
                <a:lnTo>
                  <a:pt x="721716" y="385336"/>
                </a:lnTo>
                <a:cubicBezTo>
                  <a:pt x="685302" y="471429"/>
                  <a:pt x="665166" y="566083"/>
                  <a:pt x="665166" y="665440"/>
                </a:cubicBezTo>
                <a:lnTo>
                  <a:pt x="667871" y="719015"/>
                </a:lnTo>
                <a:lnTo>
                  <a:pt x="643818" y="726481"/>
                </a:lnTo>
                <a:cubicBezTo>
                  <a:pt x="596973" y="736067"/>
                  <a:pt x="548471" y="741101"/>
                  <a:pt x="498792" y="741101"/>
                </a:cubicBezTo>
                <a:cubicBezTo>
                  <a:pt x="349757" y="741101"/>
                  <a:pt x="211303" y="695795"/>
                  <a:pt x="96453" y="618203"/>
                </a:cubicBezTo>
                <a:lnTo>
                  <a:pt x="0" y="538623"/>
                </a:lnTo>
                <a:lnTo>
                  <a:pt x="2779" y="520414"/>
                </a:lnTo>
                <a:cubicBezTo>
                  <a:pt x="50708" y="286191"/>
                  <a:pt x="212431" y="93419"/>
                  <a:pt x="427662" y="2383"/>
                </a:cubicBezTo>
                <a:lnTo>
                  <a:pt x="43534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Freeform 30"/>
          <p:cNvSpPr/>
          <p:nvPr/>
        </p:nvSpPr>
        <p:spPr>
          <a:xfrm>
            <a:off x="6250722" y="3566812"/>
            <a:ext cx="175634" cy="187896"/>
          </a:xfrm>
          <a:custGeom>
            <a:avLst/>
            <a:gdLst>
              <a:gd name="connsiteX0" fmla="*/ 112138 w 175634"/>
              <a:gd name="connsiteY0" fmla="*/ 0 h 187897"/>
              <a:gd name="connsiteX1" fmla="*/ 114917 w 175634"/>
              <a:gd name="connsiteY1" fmla="*/ 18208 h 187897"/>
              <a:gd name="connsiteX2" fmla="*/ 156847 w 175634"/>
              <a:gd name="connsiteY2" fmla="*/ 153286 h 187897"/>
              <a:gd name="connsiteX3" fmla="*/ 175634 w 175634"/>
              <a:gd name="connsiteY3" fmla="*/ 187897 h 187897"/>
              <a:gd name="connsiteX4" fmla="*/ 127400 w 175634"/>
              <a:gd name="connsiteY4" fmla="*/ 180535 h 187897"/>
              <a:gd name="connsiteX5" fmla="*/ 0 w 175634"/>
              <a:gd name="connsiteY5" fmla="*/ 140989 h 187897"/>
              <a:gd name="connsiteX6" fmla="*/ 14221 w 175634"/>
              <a:gd name="connsiteY6" fmla="*/ 114789 h 187897"/>
              <a:gd name="connsiteX7" fmla="*/ 102091 w 175634"/>
              <a:gd name="connsiteY7" fmla="*/ 8289 h 187897"/>
              <a:gd name="connsiteX8" fmla="*/ 112138 w 175634"/>
              <a:gd name="connsiteY8" fmla="*/ 0 h 1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634" h="187897">
                <a:moveTo>
                  <a:pt x="112138" y="0"/>
                </a:moveTo>
                <a:lnTo>
                  <a:pt x="114917" y="18208"/>
                </a:lnTo>
                <a:cubicBezTo>
                  <a:pt x="124503" y="65053"/>
                  <a:pt x="138640" y="110239"/>
                  <a:pt x="156847" y="153286"/>
                </a:cubicBezTo>
                <a:lnTo>
                  <a:pt x="175634" y="187897"/>
                </a:lnTo>
                <a:lnTo>
                  <a:pt x="127400" y="180535"/>
                </a:lnTo>
                <a:lnTo>
                  <a:pt x="0" y="140989"/>
                </a:lnTo>
                <a:lnTo>
                  <a:pt x="14221" y="114789"/>
                </a:lnTo>
                <a:cubicBezTo>
                  <a:pt x="40085" y="76506"/>
                  <a:pt x="69535" y="40845"/>
                  <a:pt x="102091" y="8289"/>
                </a:cubicBezTo>
                <a:lnTo>
                  <a:pt x="112138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>
            <a:off x="6619944" y="3566812"/>
            <a:ext cx="175633" cy="187896"/>
          </a:xfrm>
          <a:custGeom>
            <a:avLst/>
            <a:gdLst>
              <a:gd name="connsiteX0" fmla="*/ 63495 w 175633"/>
              <a:gd name="connsiteY0" fmla="*/ 0 h 187897"/>
              <a:gd name="connsiteX1" fmla="*/ 73542 w 175633"/>
              <a:gd name="connsiteY1" fmla="*/ 8289 h 187897"/>
              <a:gd name="connsiteX2" fmla="*/ 161412 w 175633"/>
              <a:gd name="connsiteY2" fmla="*/ 114789 h 187897"/>
              <a:gd name="connsiteX3" fmla="*/ 175633 w 175633"/>
              <a:gd name="connsiteY3" fmla="*/ 140988 h 187897"/>
              <a:gd name="connsiteX4" fmla="*/ 48232 w 175633"/>
              <a:gd name="connsiteY4" fmla="*/ 180535 h 187897"/>
              <a:gd name="connsiteX5" fmla="*/ 0 w 175633"/>
              <a:gd name="connsiteY5" fmla="*/ 187897 h 187897"/>
              <a:gd name="connsiteX6" fmla="*/ 18786 w 175633"/>
              <a:gd name="connsiteY6" fmla="*/ 153286 h 187897"/>
              <a:gd name="connsiteX7" fmla="*/ 60716 w 175633"/>
              <a:gd name="connsiteY7" fmla="*/ 18208 h 187897"/>
              <a:gd name="connsiteX8" fmla="*/ 63495 w 175633"/>
              <a:gd name="connsiteY8" fmla="*/ 0 h 1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633" h="187897">
                <a:moveTo>
                  <a:pt x="63495" y="0"/>
                </a:moveTo>
                <a:lnTo>
                  <a:pt x="73542" y="8289"/>
                </a:lnTo>
                <a:cubicBezTo>
                  <a:pt x="106098" y="40845"/>
                  <a:pt x="135549" y="76506"/>
                  <a:pt x="161412" y="114789"/>
                </a:cubicBezTo>
                <a:lnTo>
                  <a:pt x="175633" y="140988"/>
                </a:lnTo>
                <a:lnTo>
                  <a:pt x="48232" y="180535"/>
                </a:lnTo>
                <a:lnTo>
                  <a:pt x="0" y="187897"/>
                </a:lnTo>
                <a:lnTo>
                  <a:pt x="18786" y="153286"/>
                </a:lnTo>
                <a:cubicBezTo>
                  <a:pt x="36993" y="110239"/>
                  <a:pt x="51131" y="65053"/>
                  <a:pt x="60716" y="18208"/>
                </a:cubicBezTo>
                <a:lnTo>
                  <a:pt x="63495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Freeform 28"/>
          <p:cNvSpPr/>
          <p:nvPr/>
        </p:nvSpPr>
        <p:spPr>
          <a:xfrm>
            <a:off x="6426356" y="3754707"/>
            <a:ext cx="193586" cy="147294"/>
          </a:xfrm>
          <a:custGeom>
            <a:avLst/>
            <a:gdLst>
              <a:gd name="connsiteX0" fmla="*/ 193586 w 193586"/>
              <a:gd name="connsiteY0" fmla="*/ 0 h 147294"/>
              <a:gd name="connsiteX1" fmla="*/ 146024 w 193586"/>
              <a:gd name="connsiteY1" fmla="*/ 87624 h 147294"/>
              <a:gd name="connsiteX2" fmla="*/ 96793 w 193586"/>
              <a:gd name="connsiteY2" fmla="*/ 147294 h 147294"/>
              <a:gd name="connsiteX3" fmla="*/ 47561 w 193586"/>
              <a:gd name="connsiteY3" fmla="*/ 87624 h 147294"/>
              <a:gd name="connsiteX4" fmla="*/ 0 w 193586"/>
              <a:gd name="connsiteY4" fmla="*/ 0 h 147294"/>
              <a:gd name="connsiteX5" fmla="*/ 23216 w 193586"/>
              <a:gd name="connsiteY5" fmla="*/ 3543 h 147294"/>
              <a:gd name="connsiteX6" fmla="*/ 96792 w 193586"/>
              <a:gd name="connsiteY6" fmla="*/ 7258 h 147294"/>
              <a:gd name="connsiteX7" fmla="*/ 170368 w 193586"/>
              <a:gd name="connsiteY7" fmla="*/ 3543 h 147294"/>
              <a:gd name="connsiteX8" fmla="*/ 193586 w 193586"/>
              <a:gd name="connsiteY8" fmla="*/ 0 h 14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586" h="147294">
                <a:moveTo>
                  <a:pt x="193586" y="0"/>
                </a:moveTo>
                <a:lnTo>
                  <a:pt x="146024" y="87624"/>
                </a:lnTo>
                <a:lnTo>
                  <a:pt x="96793" y="147294"/>
                </a:lnTo>
                <a:lnTo>
                  <a:pt x="47561" y="87624"/>
                </a:lnTo>
                <a:lnTo>
                  <a:pt x="0" y="0"/>
                </a:lnTo>
                <a:lnTo>
                  <a:pt x="23216" y="3543"/>
                </a:lnTo>
                <a:cubicBezTo>
                  <a:pt x="47408" y="6000"/>
                  <a:pt x="71953" y="7258"/>
                  <a:pt x="96792" y="7258"/>
                </a:cubicBezTo>
                <a:cubicBezTo>
                  <a:pt x="121631" y="7258"/>
                  <a:pt x="146177" y="6000"/>
                  <a:pt x="170368" y="3543"/>
                </a:cubicBezTo>
                <a:lnTo>
                  <a:pt x="193586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>
            <a:off x="6144752" y="3902001"/>
            <a:ext cx="756798" cy="813296"/>
          </a:xfrm>
          <a:custGeom>
            <a:avLst/>
            <a:gdLst>
              <a:gd name="connsiteX0" fmla="*/ 378399 w 756797"/>
              <a:gd name="connsiteY0" fmla="*/ 0 h 813296"/>
              <a:gd name="connsiteX1" fmla="*/ 417037 w 756797"/>
              <a:gd name="connsiteY1" fmla="*/ 46830 h 813296"/>
              <a:gd name="connsiteX2" fmla="*/ 645772 w 756797"/>
              <a:gd name="connsiteY2" fmla="*/ 201048 h 813296"/>
              <a:gd name="connsiteX3" fmla="*/ 756797 w 756797"/>
              <a:gd name="connsiteY3" fmla="*/ 235512 h 813296"/>
              <a:gd name="connsiteX4" fmla="*/ 755787 w 756797"/>
              <a:gd name="connsiteY4" fmla="*/ 255513 h 813296"/>
              <a:gd name="connsiteX5" fmla="*/ 442234 w 756797"/>
              <a:gd name="connsiteY5" fmla="*/ 778646 h 813296"/>
              <a:gd name="connsiteX6" fmla="*/ 378399 w 756797"/>
              <a:gd name="connsiteY6" fmla="*/ 813296 h 813296"/>
              <a:gd name="connsiteX7" fmla="*/ 314563 w 756797"/>
              <a:gd name="connsiteY7" fmla="*/ 778646 h 813296"/>
              <a:gd name="connsiteX8" fmla="*/ 1010 w 756797"/>
              <a:gd name="connsiteY8" fmla="*/ 255513 h 813296"/>
              <a:gd name="connsiteX9" fmla="*/ 0 w 756797"/>
              <a:gd name="connsiteY9" fmla="*/ 235512 h 813296"/>
              <a:gd name="connsiteX10" fmla="*/ 111025 w 756797"/>
              <a:gd name="connsiteY10" fmla="*/ 201048 h 813296"/>
              <a:gd name="connsiteX11" fmla="*/ 339760 w 756797"/>
              <a:gd name="connsiteY11" fmla="*/ 46830 h 813296"/>
              <a:gd name="connsiteX12" fmla="*/ 378399 w 756797"/>
              <a:gd name="connsiteY12" fmla="*/ 0 h 81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6797" h="813296">
                <a:moveTo>
                  <a:pt x="378399" y="0"/>
                </a:moveTo>
                <a:lnTo>
                  <a:pt x="417037" y="46830"/>
                </a:lnTo>
                <a:cubicBezTo>
                  <a:pt x="482149" y="111942"/>
                  <a:pt x="559680" y="164634"/>
                  <a:pt x="645772" y="201048"/>
                </a:cubicBezTo>
                <a:lnTo>
                  <a:pt x="756797" y="235512"/>
                </a:lnTo>
                <a:lnTo>
                  <a:pt x="755787" y="255513"/>
                </a:lnTo>
                <a:cubicBezTo>
                  <a:pt x="733676" y="473233"/>
                  <a:pt x="614509" y="662260"/>
                  <a:pt x="442234" y="778646"/>
                </a:cubicBezTo>
                <a:lnTo>
                  <a:pt x="378399" y="813296"/>
                </a:lnTo>
                <a:lnTo>
                  <a:pt x="314563" y="778646"/>
                </a:lnTo>
                <a:cubicBezTo>
                  <a:pt x="142288" y="662260"/>
                  <a:pt x="23121" y="473233"/>
                  <a:pt x="1010" y="255513"/>
                </a:cubicBezTo>
                <a:lnTo>
                  <a:pt x="0" y="235512"/>
                </a:lnTo>
                <a:lnTo>
                  <a:pt x="111025" y="201048"/>
                </a:lnTo>
                <a:cubicBezTo>
                  <a:pt x="197117" y="164634"/>
                  <a:pt x="274649" y="111942"/>
                  <a:pt x="339760" y="46830"/>
                </a:cubicBezTo>
                <a:lnTo>
                  <a:pt x="378399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5878878" y="2322754"/>
            <a:ext cx="1288542" cy="655232"/>
          </a:xfrm>
          <a:custGeom>
            <a:avLst/>
            <a:gdLst>
              <a:gd name="connsiteX0" fmla="*/ 644271 w 1288542"/>
              <a:gd name="connsiteY0" fmla="*/ 0 h 655233"/>
              <a:gd name="connsiteX1" fmla="*/ 1240980 w 1288542"/>
              <a:gd name="connsiteY1" fmla="*/ 317268 h 655233"/>
              <a:gd name="connsiteX2" fmla="*/ 1288542 w 1288542"/>
              <a:gd name="connsiteY2" fmla="*/ 404893 h 655233"/>
              <a:gd name="connsiteX3" fmla="*/ 1265325 w 1288542"/>
              <a:gd name="connsiteY3" fmla="*/ 401349 h 655233"/>
              <a:gd name="connsiteX4" fmla="*/ 1191749 w 1288542"/>
              <a:gd name="connsiteY4" fmla="*/ 397634 h 655233"/>
              <a:gd name="connsiteX5" fmla="*/ 682910 w 1288542"/>
              <a:gd name="connsiteY5" fmla="*/ 608402 h 655233"/>
              <a:gd name="connsiteX6" fmla="*/ 644272 w 1288542"/>
              <a:gd name="connsiteY6" fmla="*/ 655233 h 655233"/>
              <a:gd name="connsiteX7" fmla="*/ 605633 w 1288542"/>
              <a:gd name="connsiteY7" fmla="*/ 608402 h 655233"/>
              <a:gd name="connsiteX8" fmla="*/ 96794 w 1288542"/>
              <a:gd name="connsiteY8" fmla="*/ 397634 h 655233"/>
              <a:gd name="connsiteX9" fmla="*/ 23218 w 1288542"/>
              <a:gd name="connsiteY9" fmla="*/ 401349 h 655233"/>
              <a:gd name="connsiteX10" fmla="*/ 0 w 1288542"/>
              <a:gd name="connsiteY10" fmla="*/ 404893 h 655233"/>
              <a:gd name="connsiteX11" fmla="*/ 47562 w 1288542"/>
              <a:gd name="connsiteY11" fmla="*/ 317268 h 655233"/>
              <a:gd name="connsiteX12" fmla="*/ 644271 w 1288542"/>
              <a:gd name="connsiteY12" fmla="*/ 0 h 65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88542" h="655233">
                <a:moveTo>
                  <a:pt x="644271" y="0"/>
                </a:moveTo>
                <a:cubicBezTo>
                  <a:pt x="892664" y="0"/>
                  <a:pt x="1111662" y="125851"/>
                  <a:pt x="1240980" y="317268"/>
                </a:cubicBezTo>
                <a:lnTo>
                  <a:pt x="1288542" y="404893"/>
                </a:lnTo>
                <a:lnTo>
                  <a:pt x="1265325" y="401349"/>
                </a:lnTo>
                <a:cubicBezTo>
                  <a:pt x="1241134" y="398893"/>
                  <a:pt x="1216588" y="397634"/>
                  <a:pt x="1191749" y="397634"/>
                </a:cubicBezTo>
                <a:cubicBezTo>
                  <a:pt x="993035" y="397634"/>
                  <a:pt x="813133" y="478179"/>
                  <a:pt x="682910" y="608402"/>
                </a:cubicBezTo>
                <a:lnTo>
                  <a:pt x="644272" y="655233"/>
                </a:lnTo>
                <a:lnTo>
                  <a:pt x="605633" y="608402"/>
                </a:lnTo>
                <a:cubicBezTo>
                  <a:pt x="475410" y="478179"/>
                  <a:pt x="295508" y="397634"/>
                  <a:pt x="96794" y="397634"/>
                </a:cubicBezTo>
                <a:cubicBezTo>
                  <a:pt x="71955" y="397634"/>
                  <a:pt x="47410" y="398893"/>
                  <a:pt x="23218" y="401349"/>
                </a:cubicBezTo>
                <a:lnTo>
                  <a:pt x="0" y="404893"/>
                </a:lnTo>
                <a:lnTo>
                  <a:pt x="47562" y="317268"/>
                </a:lnTo>
                <a:cubicBezTo>
                  <a:pt x="176880" y="125851"/>
                  <a:pt x="395879" y="0"/>
                  <a:pt x="64427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7134080" y="2727646"/>
            <a:ext cx="656154" cy="1229477"/>
          </a:xfrm>
          <a:custGeom>
            <a:avLst/>
            <a:gdLst>
              <a:gd name="connsiteX0" fmla="*/ 33341 w 656155"/>
              <a:gd name="connsiteY0" fmla="*/ 0 h 1229477"/>
              <a:gd name="connsiteX1" fmla="*/ 81574 w 656155"/>
              <a:gd name="connsiteY1" fmla="*/ 7361 h 1229477"/>
              <a:gd name="connsiteX2" fmla="*/ 656155 w 656155"/>
              <a:gd name="connsiteY2" fmla="*/ 712348 h 1229477"/>
              <a:gd name="connsiteX3" fmla="*/ 445387 w 656155"/>
              <a:gd name="connsiteY3" fmla="*/ 1221187 h 1229477"/>
              <a:gd name="connsiteX4" fmla="*/ 435340 w 656155"/>
              <a:gd name="connsiteY4" fmla="*/ 1229477 h 1229477"/>
              <a:gd name="connsiteX5" fmla="*/ 432561 w 656155"/>
              <a:gd name="connsiteY5" fmla="*/ 1211268 h 1229477"/>
              <a:gd name="connsiteX6" fmla="*/ 7678 w 656155"/>
              <a:gd name="connsiteY6" fmla="*/ 693237 h 1229477"/>
              <a:gd name="connsiteX7" fmla="*/ 0 w 656155"/>
              <a:gd name="connsiteY7" fmla="*/ 690854 h 1229477"/>
              <a:gd name="connsiteX8" fmla="*/ 52127 w 656155"/>
              <a:gd name="connsiteY8" fmla="*/ 594818 h 1229477"/>
              <a:gd name="connsiteX9" fmla="*/ 108677 w 656155"/>
              <a:gd name="connsiteY9" fmla="*/ 314714 h 1229477"/>
              <a:gd name="connsiteX10" fmla="*/ 52127 w 656155"/>
              <a:gd name="connsiteY10" fmla="*/ 34610 h 1229477"/>
              <a:gd name="connsiteX11" fmla="*/ 33341 w 656155"/>
              <a:gd name="connsiteY11" fmla="*/ 0 h 122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6155" h="1229477">
                <a:moveTo>
                  <a:pt x="33341" y="0"/>
                </a:moveTo>
                <a:lnTo>
                  <a:pt x="81574" y="7361"/>
                </a:lnTo>
                <a:cubicBezTo>
                  <a:pt x="409487" y="74462"/>
                  <a:pt x="656155" y="364599"/>
                  <a:pt x="656155" y="712348"/>
                </a:cubicBezTo>
                <a:cubicBezTo>
                  <a:pt x="656155" y="911062"/>
                  <a:pt x="575610" y="1090964"/>
                  <a:pt x="445387" y="1221187"/>
                </a:cubicBezTo>
                <a:lnTo>
                  <a:pt x="435340" y="1229477"/>
                </a:lnTo>
                <a:lnTo>
                  <a:pt x="432561" y="1211268"/>
                </a:lnTo>
                <a:cubicBezTo>
                  <a:pt x="384632" y="977045"/>
                  <a:pt x="222909" y="784273"/>
                  <a:pt x="7678" y="693237"/>
                </a:cubicBezTo>
                <a:lnTo>
                  <a:pt x="0" y="690854"/>
                </a:lnTo>
                <a:lnTo>
                  <a:pt x="52127" y="594818"/>
                </a:lnTo>
                <a:cubicBezTo>
                  <a:pt x="88541" y="508725"/>
                  <a:pt x="108677" y="414071"/>
                  <a:pt x="108677" y="314714"/>
                </a:cubicBezTo>
                <a:cubicBezTo>
                  <a:pt x="108677" y="215357"/>
                  <a:pt x="88541" y="120703"/>
                  <a:pt x="52127" y="34610"/>
                </a:cubicBezTo>
                <a:lnTo>
                  <a:pt x="33341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5256067" y="2727646"/>
            <a:ext cx="656154" cy="1229477"/>
          </a:xfrm>
          <a:custGeom>
            <a:avLst/>
            <a:gdLst>
              <a:gd name="connsiteX0" fmla="*/ 622813 w 656155"/>
              <a:gd name="connsiteY0" fmla="*/ 0 h 1229477"/>
              <a:gd name="connsiteX1" fmla="*/ 604027 w 656155"/>
              <a:gd name="connsiteY1" fmla="*/ 34610 h 1229477"/>
              <a:gd name="connsiteX2" fmla="*/ 547477 w 656155"/>
              <a:gd name="connsiteY2" fmla="*/ 314714 h 1229477"/>
              <a:gd name="connsiteX3" fmla="*/ 604027 w 656155"/>
              <a:gd name="connsiteY3" fmla="*/ 594818 h 1229477"/>
              <a:gd name="connsiteX4" fmla="*/ 656155 w 656155"/>
              <a:gd name="connsiteY4" fmla="*/ 690854 h 1229477"/>
              <a:gd name="connsiteX5" fmla="*/ 648477 w 656155"/>
              <a:gd name="connsiteY5" fmla="*/ 693237 h 1229477"/>
              <a:gd name="connsiteX6" fmla="*/ 223594 w 656155"/>
              <a:gd name="connsiteY6" fmla="*/ 1211268 h 1229477"/>
              <a:gd name="connsiteX7" fmla="*/ 220815 w 656155"/>
              <a:gd name="connsiteY7" fmla="*/ 1229477 h 1229477"/>
              <a:gd name="connsiteX8" fmla="*/ 210768 w 656155"/>
              <a:gd name="connsiteY8" fmla="*/ 1221187 h 1229477"/>
              <a:gd name="connsiteX9" fmla="*/ 0 w 656155"/>
              <a:gd name="connsiteY9" fmla="*/ 712348 h 1229477"/>
              <a:gd name="connsiteX10" fmla="*/ 574581 w 656155"/>
              <a:gd name="connsiteY10" fmla="*/ 7361 h 1229477"/>
              <a:gd name="connsiteX11" fmla="*/ 622813 w 656155"/>
              <a:gd name="connsiteY11" fmla="*/ 0 h 122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6155" h="1229477">
                <a:moveTo>
                  <a:pt x="622813" y="0"/>
                </a:moveTo>
                <a:lnTo>
                  <a:pt x="604027" y="34610"/>
                </a:lnTo>
                <a:cubicBezTo>
                  <a:pt x="567613" y="120703"/>
                  <a:pt x="547477" y="215357"/>
                  <a:pt x="547477" y="314714"/>
                </a:cubicBezTo>
                <a:cubicBezTo>
                  <a:pt x="547477" y="414071"/>
                  <a:pt x="567613" y="508725"/>
                  <a:pt x="604027" y="594818"/>
                </a:cubicBezTo>
                <a:lnTo>
                  <a:pt x="656155" y="690854"/>
                </a:lnTo>
                <a:lnTo>
                  <a:pt x="648477" y="693237"/>
                </a:lnTo>
                <a:cubicBezTo>
                  <a:pt x="433246" y="784273"/>
                  <a:pt x="271523" y="977045"/>
                  <a:pt x="223594" y="1211268"/>
                </a:cubicBezTo>
                <a:lnTo>
                  <a:pt x="220815" y="1229477"/>
                </a:lnTo>
                <a:lnTo>
                  <a:pt x="210768" y="1221187"/>
                </a:lnTo>
                <a:cubicBezTo>
                  <a:pt x="80545" y="1090964"/>
                  <a:pt x="0" y="911062"/>
                  <a:pt x="0" y="712348"/>
                </a:cubicBezTo>
                <a:cubicBezTo>
                  <a:pt x="0" y="364599"/>
                  <a:pt x="246669" y="74462"/>
                  <a:pt x="574581" y="7361"/>
                </a:cubicBezTo>
                <a:lnTo>
                  <a:pt x="622813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6353726" y="2977984"/>
            <a:ext cx="338849" cy="474595"/>
          </a:xfrm>
          <a:custGeom>
            <a:avLst/>
            <a:gdLst>
              <a:gd name="connsiteX0" fmla="*/ 169425 w 338849"/>
              <a:gd name="connsiteY0" fmla="*/ 0 h 474596"/>
              <a:gd name="connsiteX1" fmla="*/ 218656 w 338849"/>
              <a:gd name="connsiteY1" fmla="*/ 59669 h 474596"/>
              <a:gd name="connsiteX2" fmla="*/ 337839 w 338849"/>
              <a:gd name="connsiteY2" fmla="*/ 388432 h 474596"/>
              <a:gd name="connsiteX3" fmla="*/ 338849 w 338849"/>
              <a:gd name="connsiteY3" fmla="*/ 408434 h 474596"/>
              <a:gd name="connsiteX4" fmla="*/ 227824 w 338849"/>
              <a:gd name="connsiteY4" fmla="*/ 442897 h 474596"/>
              <a:gd name="connsiteX5" fmla="*/ 169425 w 338849"/>
              <a:gd name="connsiteY5" fmla="*/ 474596 h 474596"/>
              <a:gd name="connsiteX6" fmla="*/ 111025 w 338849"/>
              <a:gd name="connsiteY6" fmla="*/ 442897 h 474596"/>
              <a:gd name="connsiteX7" fmla="*/ 0 w 338849"/>
              <a:gd name="connsiteY7" fmla="*/ 408434 h 474596"/>
              <a:gd name="connsiteX8" fmla="*/ 1010 w 338849"/>
              <a:gd name="connsiteY8" fmla="*/ 388432 h 474596"/>
              <a:gd name="connsiteX9" fmla="*/ 120193 w 338849"/>
              <a:gd name="connsiteY9" fmla="*/ 59669 h 474596"/>
              <a:gd name="connsiteX10" fmla="*/ 169425 w 338849"/>
              <a:gd name="connsiteY10" fmla="*/ 0 h 47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8849" h="474596">
                <a:moveTo>
                  <a:pt x="169425" y="0"/>
                </a:moveTo>
                <a:lnTo>
                  <a:pt x="218656" y="59669"/>
                </a:lnTo>
                <a:cubicBezTo>
                  <a:pt x="283316" y="155377"/>
                  <a:pt x="325555" y="267477"/>
                  <a:pt x="337839" y="388432"/>
                </a:cubicBezTo>
                <a:lnTo>
                  <a:pt x="338849" y="408434"/>
                </a:lnTo>
                <a:lnTo>
                  <a:pt x="227824" y="442897"/>
                </a:lnTo>
                <a:lnTo>
                  <a:pt x="169425" y="474596"/>
                </a:lnTo>
                <a:lnTo>
                  <a:pt x="111025" y="442897"/>
                </a:lnTo>
                <a:lnTo>
                  <a:pt x="0" y="408434"/>
                </a:lnTo>
                <a:lnTo>
                  <a:pt x="1010" y="388432"/>
                </a:lnTo>
                <a:cubicBezTo>
                  <a:pt x="13294" y="267477"/>
                  <a:pt x="55534" y="155377"/>
                  <a:pt x="120193" y="59669"/>
                </a:cubicBezTo>
                <a:lnTo>
                  <a:pt x="169425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>
            <a:off x="5912221" y="3364331"/>
            <a:ext cx="450641" cy="343468"/>
          </a:xfrm>
          <a:custGeom>
            <a:avLst/>
            <a:gdLst>
              <a:gd name="connsiteX0" fmla="*/ 272426 w 450641"/>
              <a:gd name="connsiteY0" fmla="*/ 0 h 343468"/>
              <a:gd name="connsiteX1" fmla="*/ 417452 w 450641"/>
              <a:gd name="connsiteY1" fmla="*/ 14620 h 343468"/>
              <a:gd name="connsiteX2" fmla="*/ 441505 w 450641"/>
              <a:gd name="connsiteY2" fmla="*/ 22087 h 343468"/>
              <a:gd name="connsiteX3" fmla="*/ 438800 w 450641"/>
              <a:gd name="connsiteY3" fmla="*/ 75661 h 343468"/>
              <a:gd name="connsiteX4" fmla="*/ 442515 w 450641"/>
              <a:gd name="connsiteY4" fmla="*/ 149237 h 343468"/>
              <a:gd name="connsiteX5" fmla="*/ 450641 w 450641"/>
              <a:gd name="connsiteY5" fmla="*/ 202479 h 343468"/>
              <a:gd name="connsiteX6" fmla="*/ 440594 w 450641"/>
              <a:gd name="connsiteY6" fmla="*/ 210768 h 343468"/>
              <a:gd name="connsiteX7" fmla="*/ 352724 w 450641"/>
              <a:gd name="connsiteY7" fmla="*/ 317268 h 343468"/>
              <a:gd name="connsiteX8" fmla="*/ 338503 w 450641"/>
              <a:gd name="connsiteY8" fmla="*/ 343468 h 343468"/>
              <a:gd name="connsiteX9" fmla="*/ 330825 w 450641"/>
              <a:gd name="connsiteY9" fmla="*/ 341084 h 343468"/>
              <a:gd name="connsiteX10" fmla="*/ 14220 w 450641"/>
              <a:gd name="connsiteY10" fmla="*/ 80366 h 343468"/>
              <a:gd name="connsiteX11" fmla="*/ 0 w 450641"/>
              <a:gd name="connsiteY11" fmla="*/ 54167 h 343468"/>
              <a:gd name="connsiteX12" fmla="*/ 127400 w 450641"/>
              <a:gd name="connsiteY12" fmla="*/ 14620 h 343468"/>
              <a:gd name="connsiteX13" fmla="*/ 272426 w 450641"/>
              <a:gd name="connsiteY13" fmla="*/ 0 h 3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0641" h="343468">
                <a:moveTo>
                  <a:pt x="272426" y="0"/>
                </a:moveTo>
                <a:cubicBezTo>
                  <a:pt x="322105" y="0"/>
                  <a:pt x="370607" y="5034"/>
                  <a:pt x="417452" y="14620"/>
                </a:cubicBezTo>
                <a:lnTo>
                  <a:pt x="441505" y="22087"/>
                </a:lnTo>
                <a:lnTo>
                  <a:pt x="438800" y="75661"/>
                </a:lnTo>
                <a:cubicBezTo>
                  <a:pt x="438800" y="100500"/>
                  <a:pt x="440059" y="125046"/>
                  <a:pt x="442515" y="149237"/>
                </a:cubicBezTo>
                <a:lnTo>
                  <a:pt x="450641" y="202479"/>
                </a:lnTo>
                <a:lnTo>
                  <a:pt x="440594" y="210768"/>
                </a:lnTo>
                <a:cubicBezTo>
                  <a:pt x="408038" y="243324"/>
                  <a:pt x="378588" y="278985"/>
                  <a:pt x="352724" y="317268"/>
                </a:cubicBezTo>
                <a:lnTo>
                  <a:pt x="338503" y="343468"/>
                </a:lnTo>
                <a:lnTo>
                  <a:pt x="330825" y="341084"/>
                </a:lnTo>
                <a:cubicBezTo>
                  <a:pt x="201687" y="286463"/>
                  <a:pt x="91811" y="195216"/>
                  <a:pt x="14220" y="80366"/>
                </a:cubicBezTo>
                <a:lnTo>
                  <a:pt x="0" y="54167"/>
                </a:lnTo>
                <a:lnTo>
                  <a:pt x="127400" y="14620"/>
                </a:lnTo>
                <a:cubicBezTo>
                  <a:pt x="174245" y="5034"/>
                  <a:pt x="222748" y="0"/>
                  <a:pt x="272426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6683438" y="3364334"/>
            <a:ext cx="450641" cy="343466"/>
          </a:xfrm>
          <a:custGeom>
            <a:avLst/>
            <a:gdLst>
              <a:gd name="connsiteX0" fmla="*/ 178215 w 450641"/>
              <a:gd name="connsiteY0" fmla="*/ 0 h 343467"/>
              <a:gd name="connsiteX1" fmla="*/ 323241 w 450641"/>
              <a:gd name="connsiteY1" fmla="*/ 14620 h 343467"/>
              <a:gd name="connsiteX2" fmla="*/ 450641 w 450641"/>
              <a:gd name="connsiteY2" fmla="*/ 54167 h 343467"/>
              <a:gd name="connsiteX3" fmla="*/ 436420 w 450641"/>
              <a:gd name="connsiteY3" fmla="*/ 80366 h 343467"/>
              <a:gd name="connsiteX4" fmla="*/ 119815 w 450641"/>
              <a:gd name="connsiteY4" fmla="*/ 341084 h 343467"/>
              <a:gd name="connsiteX5" fmla="*/ 112138 w 450641"/>
              <a:gd name="connsiteY5" fmla="*/ 343467 h 343467"/>
              <a:gd name="connsiteX6" fmla="*/ 97917 w 450641"/>
              <a:gd name="connsiteY6" fmla="*/ 317268 h 343467"/>
              <a:gd name="connsiteX7" fmla="*/ 10047 w 450641"/>
              <a:gd name="connsiteY7" fmla="*/ 210768 h 343467"/>
              <a:gd name="connsiteX8" fmla="*/ 0 w 450641"/>
              <a:gd name="connsiteY8" fmla="*/ 202479 h 343467"/>
              <a:gd name="connsiteX9" fmla="*/ 8126 w 450641"/>
              <a:gd name="connsiteY9" fmla="*/ 149237 h 343467"/>
              <a:gd name="connsiteX10" fmla="*/ 11841 w 450641"/>
              <a:gd name="connsiteY10" fmla="*/ 75661 h 343467"/>
              <a:gd name="connsiteX11" fmla="*/ 9136 w 450641"/>
              <a:gd name="connsiteY11" fmla="*/ 22087 h 343467"/>
              <a:gd name="connsiteX12" fmla="*/ 33189 w 450641"/>
              <a:gd name="connsiteY12" fmla="*/ 14620 h 343467"/>
              <a:gd name="connsiteX13" fmla="*/ 178215 w 450641"/>
              <a:gd name="connsiteY13" fmla="*/ 0 h 34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0641" h="343467">
                <a:moveTo>
                  <a:pt x="178215" y="0"/>
                </a:moveTo>
                <a:cubicBezTo>
                  <a:pt x="227894" y="0"/>
                  <a:pt x="276396" y="5034"/>
                  <a:pt x="323241" y="14620"/>
                </a:cubicBezTo>
                <a:lnTo>
                  <a:pt x="450641" y="54167"/>
                </a:lnTo>
                <a:lnTo>
                  <a:pt x="436420" y="80366"/>
                </a:lnTo>
                <a:cubicBezTo>
                  <a:pt x="358830" y="195216"/>
                  <a:pt x="248954" y="286463"/>
                  <a:pt x="119815" y="341084"/>
                </a:cubicBezTo>
                <a:lnTo>
                  <a:pt x="112138" y="343467"/>
                </a:lnTo>
                <a:lnTo>
                  <a:pt x="97917" y="317268"/>
                </a:lnTo>
                <a:cubicBezTo>
                  <a:pt x="72054" y="278985"/>
                  <a:pt x="42603" y="243324"/>
                  <a:pt x="10047" y="210768"/>
                </a:cubicBezTo>
                <a:lnTo>
                  <a:pt x="0" y="202479"/>
                </a:lnTo>
                <a:lnTo>
                  <a:pt x="8126" y="149237"/>
                </a:lnTo>
                <a:cubicBezTo>
                  <a:pt x="10583" y="125046"/>
                  <a:pt x="11841" y="100500"/>
                  <a:pt x="11841" y="75661"/>
                </a:cubicBezTo>
                <a:lnTo>
                  <a:pt x="9136" y="22087"/>
                </a:lnTo>
                <a:lnTo>
                  <a:pt x="33189" y="14620"/>
                </a:lnTo>
                <a:cubicBezTo>
                  <a:pt x="80034" y="5034"/>
                  <a:pt x="128537" y="0"/>
                  <a:pt x="178215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6523151" y="3707801"/>
            <a:ext cx="381104" cy="429715"/>
          </a:xfrm>
          <a:custGeom>
            <a:avLst/>
            <a:gdLst>
              <a:gd name="connsiteX0" fmla="*/ 272426 w 381103"/>
              <a:gd name="connsiteY0" fmla="*/ 0 h 429715"/>
              <a:gd name="connsiteX1" fmla="*/ 324553 w 381103"/>
              <a:gd name="connsiteY1" fmla="*/ 96036 h 429715"/>
              <a:gd name="connsiteX2" fmla="*/ 381103 w 381103"/>
              <a:gd name="connsiteY2" fmla="*/ 376140 h 429715"/>
              <a:gd name="connsiteX3" fmla="*/ 378398 w 381103"/>
              <a:gd name="connsiteY3" fmla="*/ 429715 h 429715"/>
              <a:gd name="connsiteX4" fmla="*/ 267373 w 381103"/>
              <a:gd name="connsiteY4" fmla="*/ 395251 h 429715"/>
              <a:gd name="connsiteX5" fmla="*/ 38638 w 381103"/>
              <a:gd name="connsiteY5" fmla="*/ 241033 h 429715"/>
              <a:gd name="connsiteX6" fmla="*/ 0 w 381103"/>
              <a:gd name="connsiteY6" fmla="*/ 194203 h 429715"/>
              <a:gd name="connsiteX7" fmla="*/ 49231 w 381103"/>
              <a:gd name="connsiteY7" fmla="*/ 134533 h 429715"/>
              <a:gd name="connsiteX8" fmla="*/ 96793 w 381103"/>
              <a:gd name="connsiteY8" fmla="*/ 46909 h 429715"/>
              <a:gd name="connsiteX9" fmla="*/ 145025 w 381103"/>
              <a:gd name="connsiteY9" fmla="*/ 39547 h 429715"/>
              <a:gd name="connsiteX10" fmla="*/ 272426 w 381103"/>
              <a:gd name="connsiteY10" fmla="*/ 0 h 42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1103" h="429715">
                <a:moveTo>
                  <a:pt x="272426" y="0"/>
                </a:moveTo>
                <a:lnTo>
                  <a:pt x="324553" y="96036"/>
                </a:lnTo>
                <a:cubicBezTo>
                  <a:pt x="360967" y="182129"/>
                  <a:pt x="381103" y="276783"/>
                  <a:pt x="381103" y="376140"/>
                </a:cubicBezTo>
                <a:lnTo>
                  <a:pt x="378398" y="429715"/>
                </a:lnTo>
                <a:lnTo>
                  <a:pt x="267373" y="395251"/>
                </a:lnTo>
                <a:cubicBezTo>
                  <a:pt x="181281" y="358837"/>
                  <a:pt x="103750" y="306145"/>
                  <a:pt x="38638" y="241033"/>
                </a:cubicBezTo>
                <a:lnTo>
                  <a:pt x="0" y="194203"/>
                </a:lnTo>
                <a:lnTo>
                  <a:pt x="49231" y="134533"/>
                </a:lnTo>
                <a:lnTo>
                  <a:pt x="96793" y="46909"/>
                </a:lnTo>
                <a:lnTo>
                  <a:pt x="145025" y="39547"/>
                </a:lnTo>
                <a:lnTo>
                  <a:pt x="272426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6142046" y="3707800"/>
            <a:ext cx="381104" cy="429714"/>
          </a:xfrm>
          <a:custGeom>
            <a:avLst/>
            <a:gdLst>
              <a:gd name="connsiteX0" fmla="*/ 108677 w 381104"/>
              <a:gd name="connsiteY0" fmla="*/ 0 h 429714"/>
              <a:gd name="connsiteX1" fmla="*/ 236077 w 381104"/>
              <a:gd name="connsiteY1" fmla="*/ 39546 h 429714"/>
              <a:gd name="connsiteX2" fmla="*/ 284311 w 381104"/>
              <a:gd name="connsiteY2" fmla="*/ 46908 h 429714"/>
              <a:gd name="connsiteX3" fmla="*/ 331872 w 381104"/>
              <a:gd name="connsiteY3" fmla="*/ 134532 h 429714"/>
              <a:gd name="connsiteX4" fmla="*/ 381104 w 381104"/>
              <a:gd name="connsiteY4" fmla="*/ 194202 h 429714"/>
              <a:gd name="connsiteX5" fmla="*/ 342465 w 381104"/>
              <a:gd name="connsiteY5" fmla="*/ 241032 h 429714"/>
              <a:gd name="connsiteX6" fmla="*/ 113730 w 381104"/>
              <a:gd name="connsiteY6" fmla="*/ 395250 h 429714"/>
              <a:gd name="connsiteX7" fmla="*/ 2705 w 381104"/>
              <a:gd name="connsiteY7" fmla="*/ 429714 h 429714"/>
              <a:gd name="connsiteX8" fmla="*/ 0 w 381104"/>
              <a:gd name="connsiteY8" fmla="*/ 376139 h 429714"/>
              <a:gd name="connsiteX9" fmla="*/ 56550 w 381104"/>
              <a:gd name="connsiteY9" fmla="*/ 96035 h 429714"/>
              <a:gd name="connsiteX10" fmla="*/ 108677 w 381104"/>
              <a:gd name="connsiteY10" fmla="*/ 0 h 42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1104" h="429714">
                <a:moveTo>
                  <a:pt x="108677" y="0"/>
                </a:moveTo>
                <a:lnTo>
                  <a:pt x="236077" y="39546"/>
                </a:lnTo>
                <a:lnTo>
                  <a:pt x="284311" y="46908"/>
                </a:lnTo>
                <a:lnTo>
                  <a:pt x="331872" y="134532"/>
                </a:lnTo>
                <a:lnTo>
                  <a:pt x="381104" y="194202"/>
                </a:lnTo>
                <a:lnTo>
                  <a:pt x="342465" y="241032"/>
                </a:lnTo>
                <a:cubicBezTo>
                  <a:pt x="277354" y="306144"/>
                  <a:pt x="199822" y="358836"/>
                  <a:pt x="113730" y="395250"/>
                </a:cubicBezTo>
                <a:lnTo>
                  <a:pt x="2705" y="429714"/>
                </a:lnTo>
                <a:lnTo>
                  <a:pt x="0" y="376139"/>
                </a:lnTo>
                <a:cubicBezTo>
                  <a:pt x="0" y="276782"/>
                  <a:pt x="20136" y="182128"/>
                  <a:pt x="56550" y="96035"/>
                </a:cubicBezTo>
                <a:lnTo>
                  <a:pt x="108677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5465040" y="3957121"/>
            <a:ext cx="1058110" cy="846425"/>
          </a:xfrm>
          <a:custGeom>
            <a:avLst/>
            <a:gdLst>
              <a:gd name="connsiteX0" fmla="*/ 11841 w 1058111"/>
              <a:gd name="connsiteY0" fmla="*/ 0 h 846424"/>
              <a:gd name="connsiteX1" fmla="*/ 108294 w 1058111"/>
              <a:gd name="connsiteY1" fmla="*/ 79580 h 846424"/>
              <a:gd name="connsiteX2" fmla="*/ 510633 w 1058111"/>
              <a:gd name="connsiteY2" fmla="*/ 202478 h 846424"/>
              <a:gd name="connsiteX3" fmla="*/ 655659 w 1058111"/>
              <a:gd name="connsiteY3" fmla="*/ 187858 h 846424"/>
              <a:gd name="connsiteX4" fmla="*/ 679712 w 1058111"/>
              <a:gd name="connsiteY4" fmla="*/ 180392 h 846424"/>
              <a:gd name="connsiteX5" fmla="*/ 680722 w 1058111"/>
              <a:gd name="connsiteY5" fmla="*/ 200393 h 846424"/>
              <a:gd name="connsiteX6" fmla="*/ 994275 w 1058111"/>
              <a:gd name="connsiteY6" fmla="*/ 723526 h 846424"/>
              <a:gd name="connsiteX7" fmla="*/ 1058111 w 1058111"/>
              <a:gd name="connsiteY7" fmla="*/ 758176 h 846424"/>
              <a:gd name="connsiteX8" fmla="*/ 999711 w 1058111"/>
              <a:gd name="connsiteY8" fmla="*/ 789874 h 846424"/>
              <a:gd name="connsiteX9" fmla="*/ 719607 w 1058111"/>
              <a:gd name="connsiteY9" fmla="*/ 846424 h 846424"/>
              <a:gd name="connsiteX10" fmla="*/ 0 w 1058111"/>
              <a:gd name="connsiteY10" fmla="*/ 126817 h 846424"/>
              <a:gd name="connsiteX11" fmla="*/ 3715 w 1058111"/>
              <a:gd name="connsiteY11" fmla="*/ 53241 h 846424"/>
              <a:gd name="connsiteX12" fmla="*/ 11841 w 1058111"/>
              <a:gd name="connsiteY12" fmla="*/ 0 h 84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111" h="846424">
                <a:moveTo>
                  <a:pt x="11841" y="0"/>
                </a:moveTo>
                <a:lnTo>
                  <a:pt x="108294" y="79580"/>
                </a:lnTo>
                <a:cubicBezTo>
                  <a:pt x="223144" y="157172"/>
                  <a:pt x="361598" y="202478"/>
                  <a:pt x="510633" y="202478"/>
                </a:cubicBezTo>
                <a:cubicBezTo>
                  <a:pt x="560312" y="202478"/>
                  <a:pt x="608814" y="197444"/>
                  <a:pt x="655659" y="187858"/>
                </a:cubicBezTo>
                <a:lnTo>
                  <a:pt x="679712" y="180392"/>
                </a:lnTo>
                <a:lnTo>
                  <a:pt x="680722" y="200393"/>
                </a:lnTo>
                <a:cubicBezTo>
                  <a:pt x="702833" y="418113"/>
                  <a:pt x="822000" y="607140"/>
                  <a:pt x="994275" y="723526"/>
                </a:cubicBezTo>
                <a:lnTo>
                  <a:pt x="1058111" y="758176"/>
                </a:lnTo>
                <a:lnTo>
                  <a:pt x="999711" y="789874"/>
                </a:lnTo>
                <a:cubicBezTo>
                  <a:pt x="913618" y="826288"/>
                  <a:pt x="818964" y="846424"/>
                  <a:pt x="719607" y="846424"/>
                </a:cubicBezTo>
                <a:cubicBezTo>
                  <a:pt x="322179" y="846424"/>
                  <a:pt x="0" y="524245"/>
                  <a:pt x="0" y="126817"/>
                </a:cubicBezTo>
                <a:cubicBezTo>
                  <a:pt x="0" y="101978"/>
                  <a:pt x="1259" y="77433"/>
                  <a:pt x="3715" y="53241"/>
                </a:cubicBezTo>
                <a:lnTo>
                  <a:pt x="11841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6523149" y="3957121"/>
            <a:ext cx="1058110" cy="846425"/>
          </a:xfrm>
          <a:custGeom>
            <a:avLst/>
            <a:gdLst>
              <a:gd name="connsiteX0" fmla="*/ 1046269 w 1058110"/>
              <a:gd name="connsiteY0" fmla="*/ 0 h 846424"/>
              <a:gd name="connsiteX1" fmla="*/ 1054395 w 1058110"/>
              <a:gd name="connsiteY1" fmla="*/ 53241 h 846424"/>
              <a:gd name="connsiteX2" fmla="*/ 1058110 w 1058110"/>
              <a:gd name="connsiteY2" fmla="*/ 126817 h 846424"/>
              <a:gd name="connsiteX3" fmla="*/ 338503 w 1058110"/>
              <a:gd name="connsiteY3" fmla="*/ 846424 h 846424"/>
              <a:gd name="connsiteX4" fmla="*/ 58399 w 1058110"/>
              <a:gd name="connsiteY4" fmla="*/ 789874 h 846424"/>
              <a:gd name="connsiteX5" fmla="*/ 0 w 1058110"/>
              <a:gd name="connsiteY5" fmla="*/ 758176 h 846424"/>
              <a:gd name="connsiteX6" fmla="*/ 63835 w 1058110"/>
              <a:gd name="connsiteY6" fmla="*/ 723526 h 846424"/>
              <a:gd name="connsiteX7" fmla="*/ 377388 w 1058110"/>
              <a:gd name="connsiteY7" fmla="*/ 200393 h 846424"/>
              <a:gd name="connsiteX8" fmla="*/ 378398 w 1058110"/>
              <a:gd name="connsiteY8" fmla="*/ 180392 h 846424"/>
              <a:gd name="connsiteX9" fmla="*/ 402451 w 1058110"/>
              <a:gd name="connsiteY9" fmla="*/ 187858 h 846424"/>
              <a:gd name="connsiteX10" fmla="*/ 547477 w 1058110"/>
              <a:gd name="connsiteY10" fmla="*/ 202478 h 846424"/>
              <a:gd name="connsiteX11" fmla="*/ 949816 w 1058110"/>
              <a:gd name="connsiteY11" fmla="*/ 79580 h 846424"/>
              <a:gd name="connsiteX12" fmla="*/ 1046269 w 1058110"/>
              <a:gd name="connsiteY12" fmla="*/ 0 h 84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110" h="846424">
                <a:moveTo>
                  <a:pt x="1046269" y="0"/>
                </a:moveTo>
                <a:lnTo>
                  <a:pt x="1054395" y="53241"/>
                </a:lnTo>
                <a:cubicBezTo>
                  <a:pt x="1056852" y="77433"/>
                  <a:pt x="1058110" y="101978"/>
                  <a:pt x="1058110" y="126817"/>
                </a:cubicBezTo>
                <a:cubicBezTo>
                  <a:pt x="1058110" y="524245"/>
                  <a:pt x="735931" y="846424"/>
                  <a:pt x="338503" y="846424"/>
                </a:cubicBezTo>
                <a:cubicBezTo>
                  <a:pt x="239146" y="846424"/>
                  <a:pt x="144492" y="826288"/>
                  <a:pt x="58399" y="789874"/>
                </a:cubicBezTo>
                <a:lnTo>
                  <a:pt x="0" y="758176"/>
                </a:lnTo>
                <a:lnTo>
                  <a:pt x="63835" y="723526"/>
                </a:lnTo>
                <a:cubicBezTo>
                  <a:pt x="236110" y="607140"/>
                  <a:pt x="355277" y="418113"/>
                  <a:pt x="377388" y="200393"/>
                </a:cubicBezTo>
                <a:lnTo>
                  <a:pt x="378398" y="180392"/>
                </a:lnTo>
                <a:lnTo>
                  <a:pt x="402451" y="187858"/>
                </a:lnTo>
                <a:cubicBezTo>
                  <a:pt x="449296" y="197444"/>
                  <a:pt x="497799" y="202478"/>
                  <a:pt x="547477" y="202478"/>
                </a:cubicBezTo>
                <a:cubicBezTo>
                  <a:pt x="696513" y="202478"/>
                  <a:pt x="834966" y="157172"/>
                  <a:pt x="949816" y="79580"/>
                </a:cubicBezTo>
                <a:lnTo>
                  <a:pt x="1046269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flipH="1">
            <a:off x="6767911" y="2873313"/>
            <a:ext cx="379284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$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16656" y="2862941"/>
            <a:ext cx="394660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&amp;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63903" y="4218068"/>
            <a:ext cx="460382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@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27422" y="420644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159877" y="1996171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Your title</a:t>
            </a:r>
          </a:p>
          <a:p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here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22587" y="3276326"/>
            <a:ext cx="357790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dirty="0">
                <a:solidFill>
                  <a:schemeClr val="bg1"/>
                </a:solidFill>
                <a:latin typeface="Bernard MT Condensed" panose="02050806060905020404" pitchFamily="18" charset="0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77328" y="4415409"/>
            <a:ext cx="410690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dirty="0">
                <a:solidFill>
                  <a:schemeClr val="bg1"/>
                </a:solidFill>
                <a:latin typeface="Bernard MT Condensed" panose="02050806060905020404" pitchFamily="18" charset="0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36971" y="4356568"/>
            <a:ext cx="410690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dirty="0">
                <a:solidFill>
                  <a:schemeClr val="bg1"/>
                </a:solidFill>
                <a:latin typeface="Bernard MT Condensed" panose="02050806060905020404" pitchFamily="18" charset="0"/>
              </a:rPr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99245" y="3212867"/>
            <a:ext cx="436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06218" y="2290427"/>
            <a:ext cx="410690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dirty="0">
                <a:solidFill>
                  <a:schemeClr val="bg1"/>
                </a:solidFill>
                <a:latin typeface="Bernard MT Condensed" panose="02050806060905020404" pitchFamily="18" charset="0"/>
              </a:rPr>
              <a:t>5</a:t>
            </a:r>
          </a:p>
        </p:txBody>
      </p:sp>
      <p:sp>
        <p:nvSpPr>
          <p:cNvPr id="49" name="Freeform 48"/>
          <p:cNvSpPr/>
          <p:nvPr/>
        </p:nvSpPr>
        <p:spPr>
          <a:xfrm>
            <a:off x="5878878" y="2335908"/>
            <a:ext cx="1288542" cy="655232"/>
          </a:xfrm>
          <a:custGeom>
            <a:avLst/>
            <a:gdLst>
              <a:gd name="connsiteX0" fmla="*/ 644271 w 1288542"/>
              <a:gd name="connsiteY0" fmla="*/ 0 h 655233"/>
              <a:gd name="connsiteX1" fmla="*/ 1240980 w 1288542"/>
              <a:gd name="connsiteY1" fmla="*/ 317268 h 655233"/>
              <a:gd name="connsiteX2" fmla="*/ 1288542 w 1288542"/>
              <a:gd name="connsiteY2" fmla="*/ 404893 h 655233"/>
              <a:gd name="connsiteX3" fmla="*/ 1265325 w 1288542"/>
              <a:gd name="connsiteY3" fmla="*/ 401349 h 655233"/>
              <a:gd name="connsiteX4" fmla="*/ 1191749 w 1288542"/>
              <a:gd name="connsiteY4" fmla="*/ 397634 h 655233"/>
              <a:gd name="connsiteX5" fmla="*/ 682910 w 1288542"/>
              <a:gd name="connsiteY5" fmla="*/ 608402 h 655233"/>
              <a:gd name="connsiteX6" fmla="*/ 644272 w 1288542"/>
              <a:gd name="connsiteY6" fmla="*/ 655233 h 655233"/>
              <a:gd name="connsiteX7" fmla="*/ 605633 w 1288542"/>
              <a:gd name="connsiteY7" fmla="*/ 608402 h 655233"/>
              <a:gd name="connsiteX8" fmla="*/ 96794 w 1288542"/>
              <a:gd name="connsiteY8" fmla="*/ 397634 h 655233"/>
              <a:gd name="connsiteX9" fmla="*/ 23218 w 1288542"/>
              <a:gd name="connsiteY9" fmla="*/ 401349 h 655233"/>
              <a:gd name="connsiteX10" fmla="*/ 0 w 1288542"/>
              <a:gd name="connsiteY10" fmla="*/ 404893 h 655233"/>
              <a:gd name="connsiteX11" fmla="*/ 47562 w 1288542"/>
              <a:gd name="connsiteY11" fmla="*/ 317268 h 655233"/>
              <a:gd name="connsiteX12" fmla="*/ 644271 w 1288542"/>
              <a:gd name="connsiteY12" fmla="*/ 0 h 65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88542" h="655233">
                <a:moveTo>
                  <a:pt x="644271" y="0"/>
                </a:moveTo>
                <a:cubicBezTo>
                  <a:pt x="892664" y="0"/>
                  <a:pt x="1111662" y="125851"/>
                  <a:pt x="1240980" y="317268"/>
                </a:cubicBezTo>
                <a:lnTo>
                  <a:pt x="1288542" y="404893"/>
                </a:lnTo>
                <a:lnTo>
                  <a:pt x="1265325" y="401349"/>
                </a:lnTo>
                <a:cubicBezTo>
                  <a:pt x="1241134" y="398893"/>
                  <a:pt x="1216588" y="397634"/>
                  <a:pt x="1191749" y="397634"/>
                </a:cubicBezTo>
                <a:cubicBezTo>
                  <a:pt x="993035" y="397634"/>
                  <a:pt x="813133" y="478179"/>
                  <a:pt x="682910" y="608402"/>
                </a:cubicBezTo>
                <a:lnTo>
                  <a:pt x="644272" y="655233"/>
                </a:lnTo>
                <a:lnTo>
                  <a:pt x="605633" y="608402"/>
                </a:lnTo>
                <a:cubicBezTo>
                  <a:pt x="475410" y="478179"/>
                  <a:pt x="295508" y="397634"/>
                  <a:pt x="96794" y="397634"/>
                </a:cubicBezTo>
                <a:cubicBezTo>
                  <a:pt x="71955" y="397634"/>
                  <a:pt x="47410" y="398893"/>
                  <a:pt x="23218" y="401349"/>
                </a:cubicBezTo>
                <a:lnTo>
                  <a:pt x="0" y="404893"/>
                </a:lnTo>
                <a:lnTo>
                  <a:pt x="47562" y="317268"/>
                </a:lnTo>
                <a:cubicBezTo>
                  <a:pt x="176880" y="125851"/>
                  <a:pt x="395879" y="0"/>
                  <a:pt x="64427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0" name="Freeform 49"/>
          <p:cNvSpPr/>
          <p:nvPr/>
        </p:nvSpPr>
        <p:spPr>
          <a:xfrm>
            <a:off x="7134080" y="2740801"/>
            <a:ext cx="656154" cy="1229477"/>
          </a:xfrm>
          <a:custGeom>
            <a:avLst/>
            <a:gdLst>
              <a:gd name="connsiteX0" fmla="*/ 33341 w 656155"/>
              <a:gd name="connsiteY0" fmla="*/ 0 h 1229477"/>
              <a:gd name="connsiteX1" fmla="*/ 81574 w 656155"/>
              <a:gd name="connsiteY1" fmla="*/ 7361 h 1229477"/>
              <a:gd name="connsiteX2" fmla="*/ 656155 w 656155"/>
              <a:gd name="connsiteY2" fmla="*/ 712348 h 1229477"/>
              <a:gd name="connsiteX3" fmla="*/ 445387 w 656155"/>
              <a:gd name="connsiteY3" fmla="*/ 1221187 h 1229477"/>
              <a:gd name="connsiteX4" fmla="*/ 435340 w 656155"/>
              <a:gd name="connsiteY4" fmla="*/ 1229477 h 1229477"/>
              <a:gd name="connsiteX5" fmla="*/ 432561 w 656155"/>
              <a:gd name="connsiteY5" fmla="*/ 1211268 h 1229477"/>
              <a:gd name="connsiteX6" fmla="*/ 7678 w 656155"/>
              <a:gd name="connsiteY6" fmla="*/ 693237 h 1229477"/>
              <a:gd name="connsiteX7" fmla="*/ 0 w 656155"/>
              <a:gd name="connsiteY7" fmla="*/ 690854 h 1229477"/>
              <a:gd name="connsiteX8" fmla="*/ 52127 w 656155"/>
              <a:gd name="connsiteY8" fmla="*/ 594818 h 1229477"/>
              <a:gd name="connsiteX9" fmla="*/ 108677 w 656155"/>
              <a:gd name="connsiteY9" fmla="*/ 314714 h 1229477"/>
              <a:gd name="connsiteX10" fmla="*/ 52127 w 656155"/>
              <a:gd name="connsiteY10" fmla="*/ 34610 h 1229477"/>
              <a:gd name="connsiteX11" fmla="*/ 33341 w 656155"/>
              <a:gd name="connsiteY11" fmla="*/ 0 h 122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6155" h="1229477">
                <a:moveTo>
                  <a:pt x="33341" y="0"/>
                </a:moveTo>
                <a:lnTo>
                  <a:pt x="81574" y="7361"/>
                </a:lnTo>
                <a:cubicBezTo>
                  <a:pt x="409487" y="74462"/>
                  <a:pt x="656155" y="364599"/>
                  <a:pt x="656155" y="712348"/>
                </a:cubicBezTo>
                <a:cubicBezTo>
                  <a:pt x="656155" y="911062"/>
                  <a:pt x="575610" y="1090964"/>
                  <a:pt x="445387" y="1221187"/>
                </a:cubicBezTo>
                <a:lnTo>
                  <a:pt x="435340" y="1229477"/>
                </a:lnTo>
                <a:lnTo>
                  <a:pt x="432561" y="1211268"/>
                </a:lnTo>
                <a:cubicBezTo>
                  <a:pt x="384632" y="977045"/>
                  <a:pt x="222909" y="784273"/>
                  <a:pt x="7678" y="693237"/>
                </a:cubicBezTo>
                <a:lnTo>
                  <a:pt x="0" y="690854"/>
                </a:lnTo>
                <a:lnTo>
                  <a:pt x="52127" y="594818"/>
                </a:lnTo>
                <a:cubicBezTo>
                  <a:pt x="88541" y="508725"/>
                  <a:pt x="108677" y="414071"/>
                  <a:pt x="108677" y="314714"/>
                </a:cubicBezTo>
                <a:cubicBezTo>
                  <a:pt x="108677" y="215357"/>
                  <a:pt x="88541" y="120703"/>
                  <a:pt x="52127" y="34610"/>
                </a:cubicBezTo>
                <a:lnTo>
                  <a:pt x="33341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1" name="Freeform 50"/>
          <p:cNvSpPr/>
          <p:nvPr/>
        </p:nvSpPr>
        <p:spPr>
          <a:xfrm>
            <a:off x="5256067" y="2740801"/>
            <a:ext cx="656154" cy="1229477"/>
          </a:xfrm>
          <a:custGeom>
            <a:avLst/>
            <a:gdLst>
              <a:gd name="connsiteX0" fmla="*/ 622813 w 656155"/>
              <a:gd name="connsiteY0" fmla="*/ 0 h 1229477"/>
              <a:gd name="connsiteX1" fmla="*/ 604027 w 656155"/>
              <a:gd name="connsiteY1" fmla="*/ 34610 h 1229477"/>
              <a:gd name="connsiteX2" fmla="*/ 547477 w 656155"/>
              <a:gd name="connsiteY2" fmla="*/ 314714 h 1229477"/>
              <a:gd name="connsiteX3" fmla="*/ 604027 w 656155"/>
              <a:gd name="connsiteY3" fmla="*/ 594818 h 1229477"/>
              <a:gd name="connsiteX4" fmla="*/ 656155 w 656155"/>
              <a:gd name="connsiteY4" fmla="*/ 690854 h 1229477"/>
              <a:gd name="connsiteX5" fmla="*/ 648477 w 656155"/>
              <a:gd name="connsiteY5" fmla="*/ 693237 h 1229477"/>
              <a:gd name="connsiteX6" fmla="*/ 223594 w 656155"/>
              <a:gd name="connsiteY6" fmla="*/ 1211268 h 1229477"/>
              <a:gd name="connsiteX7" fmla="*/ 220815 w 656155"/>
              <a:gd name="connsiteY7" fmla="*/ 1229477 h 1229477"/>
              <a:gd name="connsiteX8" fmla="*/ 210768 w 656155"/>
              <a:gd name="connsiteY8" fmla="*/ 1221187 h 1229477"/>
              <a:gd name="connsiteX9" fmla="*/ 0 w 656155"/>
              <a:gd name="connsiteY9" fmla="*/ 712348 h 1229477"/>
              <a:gd name="connsiteX10" fmla="*/ 574581 w 656155"/>
              <a:gd name="connsiteY10" fmla="*/ 7361 h 1229477"/>
              <a:gd name="connsiteX11" fmla="*/ 622813 w 656155"/>
              <a:gd name="connsiteY11" fmla="*/ 0 h 122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6155" h="1229477">
                <a:moveTo>
                  <a:pt x="622813" y="0"/>
                </a:moveTo>
                <a:lnTo>
                  <a:pt x="604027" y="34610"/>
                </a:lnTo>
                <a:cubicBezTo>
                  <a:pt x="567613" y="120703"/>
                  <a:pt x="547477" y="215357"/>
                  <a:pt x="547477" y="314714"/>
                </a:cubicBezTo>
                <a:cubicBezTo>
                  <a:pt x="547477" y="414071"/>
                  <a:pt x="567613" y="508725"/>
                  <a:pt x="604027" y="594818"/>
                </a:cubicBezTo>
                <a:lnTo>
                  <a:pt x="656155" y="690854"/>
                </a:lnTo>
                <a:lnTo>
                  <a:pt x="648477" y="693237"/>
                </a:lnTo>
                <a:cubicBezTo>
                  <a:pt x="433246" y="784273"/>
                  <a:pt x="271523" y="977045"/>
                  <a:pt x="223594" y="1211268"/>
                </a:cubicBezTo>
                <a:lnTo>
                  <a:pt x="220815" y="1229477"/>
                </a:lnTo>
                <a:lnTo>
                  <a:pt x="210768" y="1221187"/>
                </a:lnTo>
                <a:cubicBezTo>
                  <a:pt x="80545" y="1090964"/>
                  <a:pt x="0" y="911062"/>
                  <a:pt x="0" y="712348"/>
                </a:cubicBezTo>
                <a:cubicBezTo>
                  <a:pt x="0" y="364599"/>
                  <a:pt x="246669" y="74462"/>
                  <a:pt x="574581" y="7361"/>
                </a:cubicBezTo>
                <a:lnTo>
                  <a:pt x="622813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2" name="Freeform 51"/>
          <p:cNvSpPr/>
          <p:nvPr/>
        </p:nvSpPr>
        <p:spPr>
          <a:xfrm>
            <a:off x="6353726" y="2991138"/>
            <a:ext cx="338849" cy="474595"/>
          </a:xfrm>
          <a:custGeom>
            <a:avLst/>
            <a:gdLst>
              <a:gd name="connsiteX0" fmla="*/ 169425 w 338849"/>
              <a:gd name="connsiteY0" fmla="*/ 0 h 474596"/>
              <a:gd name="connsiteX1" fmla="*/ 218656 w 338849"/>
              <a:gd name="connsiteY1" fmla="*/ 59669 h 474596"/>
              <a:gd name="connsiteX2" fmla="*/ 337839 w 338849"/>
              <a:gd name="connsiteY2" fmla="*/ 388432 h 474596"/>
              <a:gd name="connsiteX3" fmla="*/ 338849 w 338849"/>
              <a:gd name="connsiteY3" fmla="*/ 408434 h 474596"/>
              <a:gd name="connsiteX4" fmla="*/ 227824 w 338849"/>
              <a:gd name="connsiteY4" fmla="*/ 442897 h 474596"/>
              <a:gd name="connsiteX5" fmla="*/ 169425 w 338849"/>
              <a:gd name="connsiteY5" fmla="*/ 474596 h 474596"/>
              <a:gd name="connsiteX6" fmla="*/ 111025 w 338849"/>
              <a:gd name="connsiteY6" fmla="*/ 442897 h 474596"/>
              <a:gd name="connsiteX7" fmla="*/ 0 w 338849"/>
              <a:gd name="connsiteY7" fmla="*/ 408434 h 474596"/>
              <a:gd name="connsiteX8" fmla="*/ 1010 w 338849"/>
              <a:gd name="connsiteY8" fmla="*/ 388432 h 474596"/>
              <a:gd name="connsiteX9" fmla="*/ 120193 w 338849"/>
              <a:gd name="connsiteY9" fmla="*/ 59669 h 474596"/>
              <a:gd name="connsiteX10" fmla="*/ 169425 w 338849"/>
              <a:gd name="connsiteY10" fmla="*/ 0 h 47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8849" h="474596">
                <a:moveTo>
                  <a:pt x="169425" y="0"/>
                </a:moveTo>
                <a:lnTo>
                  <a:pt x="218656" y="59669"/>
                </a:lnTo>
                <a:cubicBezTo>
                  <a:pt x="283316" y="155377"/>
                  <a:pt x="325555" y="267477"/>
                  <a:pt x="337839" y="388432"/>
                </a:cubicBezTo>
                <a:lnTo>
                  <a:pt x="338849" y="408434"/>
                </a:lnTo>
                <a:lnTo>
                  <a:pt x="227824" y="442897"/>
                </a:lnTo>
                <a:lnTo>
                  <a:pt x="169425" y="474596"/>
                </a:lnTo>
                <a:lnTo>
                  <a:pt x="111025" y="442897"/>
                </a:lnTo>
                <a:lnTo>
                  <a:pt x="0" y="408434"/>
                </a:lnTo>
                <a:lnTo>
                  <a:pt x="1010" y="388432"/>
                </a:lnTo>
                <a:cubicBezTo>
                  <a:pt x="13294" y="267477"/>
                  <a:pt x="55534" y="155377"/>
                  <a:pt x="120193" y="59669"/>
                </a:cubicBezTo>
                <a:lnTo>
                  <a:pt x="169425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7000">
                <a:srgbClr val="7030A0"/>
              </a:gs>
              <a:gs pos="83000">
                <a:schemeClr val="bg1">
                  <a:lumMod val="85000"/>
                </a:schemeClr>
              </a:gs>
              <a:gs pos="91000">
                <a:srgbClr val="7030A0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6767911" y="2886466"/>
            <a:ext cx="379284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$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16656" y="2876095"/>
            <a:ext cx="394660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21830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Triangle 19"/>
          <p:cNvSpPr/>
          <p:nvPr/>
        </p:nvSpPr>
        <p:spPr>
          <a:xfrm flipH="1">
            <a:off x="2353941" y="2017818"/>
            <a:ext cx="9568070" cy="4856922"/>
          </a:xfrm>
          <a:custGeom>
            <a:avLst/>
            <a:gdLst>
              <a:gd name="connsiteX0" fmla="*/ 0 w 9634331"/>
              <a:gd name="connsiteY0" fmla="*/ 4114800 h 4114800"/>
              <a:gd name="connsiteX1" fmla="*/ 0 w 9634331"/>
              <a:gd name="connsiteY1" fmla="*/ 0 h 4114800"/>
              <a:gd name="connsiteX2" fmla="*/ 9634331 w 9634331"/>
              <a:gd name="connsiteY2" fmla="*/ 4114800 h 4114800"/>
              <a:gd name="connsiteX3" fmla="*/ 0 w 9634331"/>
              <a:gd name="connsiteY3" fmla="*/ 4114800 h 4114800"/>
              <a:gd name="connsiteX0" fmla="*/ 0 w 9568070"/>
              <a:gd name="connsiteY0" fmla="*/ 4114800 h 4114800"/>
              <a:gd name="connsiteX1" fmla="*/ 0 w 9568070"/>
              <a:gd name="connsiteY1" fmla="*/ 0 h 4114800"/>
              <a:gd name="connsiteX2" fmla="*/ 9568070 w 9568070"/>
              <a:gd name="connsiteY2" fmla="*/ 4101548 h 4114800"/>
              <a:gd name="connsiteX3" fmla="*/ 0 w 9568070"/>
              <a:gd name="connsiteY3" fmla="*/ 4114800 h 4114800"/>
              <a:gd name="connsiteX0" fmla="*/ 0 w 9568070"/>
              <a:gd name="connsiteY0" fmla="*/ 4114800 h 4114800"/>
              <a:gd name="connsiteX1" fmla="*/ 0 w 9568070"/>
              <a:gd name="connsiteY1" fmla="*/ 0 h 4114800"/>
              <a:gd name="connsiteX2" fmla="*/ 9568070 w 9568070"/>
              <a:gd name="connsiteY2" fmla="*/ 4101548 h 4114800"/>
              <a:gd name="connsiteX3" fmla="*/ 0 w 9568070"/>
              <a:gd name="connsiteY3" fmla="*/ 4114800 h 4114800"/>
              <a:gd name="connsiteX0" fmla="*/ 0 w 9568070"/>
              <a:gd name="connsiteY0" fmla="*/ 4114800 h 4114800"/>
              <a:gd name="connsiteX1" fmla="*/ 0 w 9568070"/>
              <a:gd name="connsiteY1" fmla="*/ 0 h 4114800"/>
              <a:gd name="connsiteX2" fmla="*/ 9568070 w 9568070"/>
              <a:gd name="connsiteY2" fmla="*/ 4101548 h 4114800"/>
              <a:gd name="connsiteX3" fmla="*/ 0 w 9568070"/>
              <a:gd name="connsiteY3" fmla="*/ 4114800 h 4114800"/>
              <a:gd name="connsiteX0" fmla="*/ 0 w 9568070"/>
              <a:gd name="connsiteY0" fmla="*/ 4340087 h 4340087"/>
              <a:gd name="connsiteX1" fmla="*/ 66261 w 9568070"/>
              <a:gd name="connsiteY1" fmla="*/ 0 h 4340087"/>
              <a:gd name="connsiteX2" fmla="*/ 9568070 w 9568070"/>
              <a:gd name="connsiteY2" fmla="*/ 4326835 h 4340087"/>
              <a:gd name="connsiteX3" fmla="*/ 0 w 9568070"/>
              <a:gd name="connsiteY3" fmla="*/ 4340087 h 4340087"/>
              <a:gd name="connsiteX0" fmla="*/ 0 w 9568070"/>
              <a:gd name="connsiteY0" fmla="*/ 4552122 h 4552122"/>
              <a:gd name="connsiteX1" fmla="*/ 106017 w 9568070"/>
              <a:gd name="connsiteY1" fmla="*/ 0 h 4552122"/>
              <a:gd name="connsiteX2" fmla="*/ 9568070 w 9568070"/>
              <a:gd name="connsiteY2" fmla="*/ 4538870 h 4552122"/>
              <a:gd name="connsiteX3" fmla="*/ 0 w 9568070"/>
              <a:gd name="connsiteY3" fmla="*/ 4552122 h 4552122"/>
              <a:gd name="connsiteX0" fmla="*/ 0 w 9568070"/>
              <a:gd name="connsiteY0" fmla="*/ 4817165 h 4817165"/>
              <a:gd name="connsiteX1" fmla="*/ 106017 w 9568070"/>
              <a:gd name="connsiteY1" fmla="*/ 0 h 4817165"/>
              <a:gd name="connsiteX2" fmla="*/ 9568070 w 9568070"/>
              <a:gd name="connsiteY2" fmla="*/ 4803913 h 4817165"/>
              <a:gd name="connsiteX3" fmla="*/ 0 w 9568070"/>
              <a:gd name="connsiteY3" fmla="*/ 4817165 h 4817165"/>
              <a:gd name="connsiteX0" fmla="*/ 0 w 9568070"/>
              <a:gd name="connsiteY0" fmla="*/ 5082209 h 5082209"/>
              <a:gd name="connsiteX1" fmla="*/ 106017 w 9568070"/>
              <a:gd name="connsiteY1" fmla="*/ 0 h 5082209"/>
              <a:gd name="connsiteX2" fmla="*/ 9568070 w 9568070"/>
              <a:gd name="connsiteY2" fmla="*/ 5068957 h 5082209"/>
              <a:gd name="connsiteX3" fmla="*/ 0 w 9568070"/>
              <a:gd name="connsiteY3" fmla="*/ 5082209 h 5082209"/>
              <a:gd name="connsiteX0" fmla="*/ 0 w 9568070"/>
              <a:gd name="connsiteY0" fmla="*/ 4856922 h 4856922"/>
              <a:gd name="connsiteX1" fmla="*/ 106017 w 9568070"/>
              <a:gd name="connsiteY1" fmla="*/ 0 h 4856922"/>
              <a:gd name="connsiteX2" fmla="*/ 9568070 w 9568070"/>
              <a:gd name="connsiteY2" fmla="*/ 4843670 h 4856922"/>
              <a:gd name="connsiteX3" fmla="*/ 0 w 9568070"/>
              <a:gd name="connsiteY3" fmla="*/ 4856922 h 485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8070" h="4856922">
                <a:moveTo>
                  <a:pt x="0" y="4856922"/>
                </a:moveTo>
                <a:lnTo>
                  <a:pt x="106017" y="0"/>
                </a:lnTo>
                <a:cubicBezTo>
                  <a:pt x="3295374" y="1367183"/>
                  <a:pt x="6232939" y="4125844"/>
                  <a:pt x="9568070" y="4843670"/>
                </a:cubicBezTo>
                <a:lnTo>
                  <a:pt x="0" y="48569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927100" dist="50800" dir="5400000">
              <a:srgbClr val="002060">
                <a:alpha val="67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/>
          <p:cNvSpPr/>
          <p:nvPr/>
        </p:nvSpPr>
        <p:spPr>
          <a:xfrm>
            <a:off x="9371529" y="2"/>
            <a:ext cx="2820473" cy="6858000"/>
          </a:xfrm>
          <a:prstGeom prst="parallelogram">
            <a:avLst>
              <a:gd name="adj" fmla="val 5924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/>
          <p:cNvSpPr/>
          <p:nvPr/>
        </p:nvSpPr>
        <p:spPr>
          <a:xfrm>
            <a:off x="8238188" y="2"/>
            <a:ext cx="2820473" cy="6858000"/>
          </a:xfrm>
          <a:prstGeom prst="parallelogram">
            <a:avLst>
              <a:gd name="adj" fmla="val 592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3"/>
          <p:cNvSpPr/>
          <p:nvPr/>
        </p:nvSpPr>
        <p:spPr>
          <a:xfrm>
            <a:off x="7104846" y="2"/>
            <a:ext cx="2820473" cy="6858000"/>
          </a:xfrm>
          <a:prstGeom prst="parallelogram">
            <a:avLst>
              <a:gd name="adj" fmla="val 59247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arallelogram 14"/>
          <p:cNvSpPr/>
          <p:nvPr/>
        </p:nvSpPr>
        <p:spPr>
          <a:xfrm>
            <a:off x="10504869" y="2"/>
            <a:ext cx="2820473" cy="6858000"/>
          </a:xfrm>
          <a:prstGeom prst="parallelogram">
            <a:avLst>
              <a:gd name="adj" fmla="val 5924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750" y="171932"/>
            <a:ext cx="3206841" cy="2405131"/>
          </a:xfrm>
          <a:prstGeom prst="rect">
            <a:avLst/>
          </a:prstGeom>
        </p:spPr>
      </p:pic>
      <p:sp>
        <p:nvSpPr>
          <p:cNvPr id="16" name="Parallelogram 15"/>
          <p:cNvSpPr/>
          <p:nvPr/>
        </p:nvSpPr>
        <p:spPr>
          <a:xfrm>
            <a:off x="11361314" y="2"/>
            <a:ext cx="2820473" cy="6858000"/>
          </a:xfrm>
          <a:prstGeom prst="parallelogram">
            <a:avLst>
              <a:gd name="adj" fmla="val 5924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887996" y="472014"/>
            <a:ext cx="81545" cy="5295783"/>
          </a:xfrm>
          <a:prstGeom prst="roundRect">
            <a:avLst>
              <a:gd name="adj" fmla="val 50000"/>
            </a:avLst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466785" y="2485621"/>
            <a:ext cx="2286000" cy="2286000"/>
            <a:chOff x="8466786" y="2485622"/>
            <a:chExt cx="2286000" cy="2286000"/>
          </a:xfrm>
        </p:grpSpPr>
        <p:sp>
          <p:nvSpPr>
            <p:cNvPr id="17" name="Oval 16"/>
            <p:cNvSpPr/>
            <p:nvPr/>
          </p:nvSpPr>
          <p:spPr>
            <a:xfrm>
              <a:off x="8466786" y="2485622"/>
              <a:ext cx="2286000" cy="2286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24-Point Star 17"/>
            <p:cNvSpPr/>
            <p:nvPr/>
          </p:nvSpPr>
          <p:spPr>
            <a:xfrm>
              <a:off x="8558226" y="2577062"/>
              <a:ext cx="2103120" cy="2103120"/>
            </a:xfrm>
            <a:prstGeom prst="star24">
              <a:avLst>
                <a:gd name="adj" fmla="val 4614"/>
              </a:avLst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58171" y="5589432"/>
            <a:ext cx="1571221" cy="1285311"/>
            <a:chOff x="3158171" y="5155411"/>
            <a:chExt cx="1571222" cy="1719330"/>
          </a:xfrm>
        </p:grpSpPr>
        <p:sp>
          <p:nvSpPr>
            <p:cNvPr id="21" name="Can 20"/>
            <p:cNvSpPr/>
            <p:nvPr/>
          </p:nvSpPr>
          <p:spPr>
            <a:xfrm>
              <a:off x="3158171" y="6211479"/>
              <a:ext cx="1571222" cy="663262"/>
            </a:xfrm>
            <a:prstGeom prst="ca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an 21"/>
            <p:cNvSpPr/>
            <p:nvPr/>
          </p:nvSpPr>
          <p:spPr>
            <a:xfrm>
              <a:off x="3301262" y="5683445"/>
              <a:ext cx="1285040" cy="663262"/>
            </a:xfrm>
            <a:prstGeom prst="ca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an 22"/>
            <p:cNvSpPr/>
            <p:nvPr/>
          </p:nvSpPr>
          <p:spPr>
            <a:xfrm>
              <a:off x="3451537" y="5155411"/>
              <a:ext cx="1004891" cy="663262"/>
            </a:xfrm>
            <a:prstGeom prst="can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E9C9"/>
              </a:clrFrom>
              <a:clrTo>
                <a:srgbClr val="FFE9C9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56" y="5241703"/>
            <a:ext cx="1865377" cy="1633038"/>
          </a:xfrm>
          <a:prstGeom prst="rect">
            <a:avLst/>
          </a:prstGeom>
        </p:spPr>
      </p:pic>
      <p:sp>
        <p:nvSpPr>
          <p:cNvPr id="29" name="Teardrop 28"/>
          <p:cNvSpPr/>
          <p:nvPr/>
        </p:nvSpPr>
        <p:spPr>
          <a:xfrm rot="19006476">
            <a:off x="3756802" y="208245"/>
            <a:ext cx="325152" cy="363169"/>
          </a:xfrm>
          <a:prstGeom prst="teardrop">
            <a:avLst>
              <a:gd name="adj" fmla="val 125615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1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5306095"/>
            <a:ext cx="12192001" cy="15519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349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46985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70479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20614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2889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637171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03560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73587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328315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-1" y="6671259"/>
            <a:ext cx="12192001" cy="90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-1" y="5383370"/>
            <a:ext cx="12192001" cy="90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2192001" cy="391517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-1" y="3760632"/>
            <a:ext cx="12192001" cy="15454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2990" flipH="1">
            <a:off x="-4907271" y="-84716"/>
            <a:ext cx="4463582" cy="3713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00" y="1571224"/>
            <a:ext cx="12801601" cy="24424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0008" y="1264704"/>
            <a:ext cx="4291242" cy="3218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09068" y="2961957"/>
            <a:ext cx="3185160" cy="3185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2229" y="2804376"/>
            <a:ext cx="2834640" cy="2834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379" y="3453311"/>
            <a:ext cx="5828551" cy="43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7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1.04167E-6 0.00046 L 0.0237 -0.02524 C 0.02578 -0.02778 0.0276 -0.03149 0.03008 -0.03241 C 0.03294 -0.0338 0.03594 -0.03473 0.0388 -0.03611 C 0.04088 -0.03727 0.04297 -0.03889 0.04518 -0.03982 C 0.05456 -0.04236 0.07773 -0.04561 0.08568 -0.04699 C 0.14687 -0.08125 0.09479 -0.05324 0.26562 -0.04699 C 0.28138 -0.0463 0.28268 -0.04352 0.2957 -0.03982 C 0.30065 -0.0382 0.30573 -0.03727 0.31068 -0.03611 C 0.32526 -0.02801 0.31094 -0.03519 0.33867 -0.02894 C 0.34219 -0.02824 0.3457 -0.02593 0.34935 -0.02524 C 0.35937 -0.02338 0.36927 -0.02292 0.3793 -0.02176 C 0.38151 -0.02037 0.38346 -0.01783 0.38568 -0.01829 C 0.41081 -0.01922 0.46068 -0.02524 0.46068 -0.025 C 0.48958 -0.03496 0.45404 -0.02385 0.51654 -0.03241 C 0.52799 -0.03403 0.55078 -0.03982 0.55078 -0.03936 C 0.57122 -0.05116 0.55911 -0.0463 0.58724 -0.05047 C 0.5901 -0.05162 0.59297 -0.05324 0.59596 -0.05417 C 0.60612 -0.05718 0.62005 -0.05926 0.63021 -0.06111 L 0.64726 -0.06505 C 0.66784 -0.07639 0.64818 -0.06644 0.69661 -0.07223 C 0.70312 -0.07292 0.7095 -0.07454 0.71588 -0.0757 C 0.73411 -0.08611 0.72695 -0.08311 0.76315 -0.08311 C 0.82669 -0.08311 0.89023 -0.08056 0.95378 -0.0794 C 0.9582 -0.07824 0.9625 -0.07639 0.9668 -0.0757 C 0.9832 -0.07292 1.01601 -0.06852 1.01601 -0.06829 C 1.03685 -0.05672 1.01849 -0.06598 1.06745 -0.06111 C 1.0776 -0.06042 1.08737 -0.05903 1.09753 -0.05764 C 1.14844 -0.02917 1.10638 -0.05139 1.24544 -0.05764 C 1.25117 -0.05787 1.2569 -0.05973 1.26263 -0.06111 C 1.26549 -0.06227 1.26823 -0.06343 1.27109 -0.06505 C 1.27331 -0.06598 1.27539 -0.06806 1.2776 -0.06852 C 1.28542 -0.07061 1.29323 -0.07107 1.30117 -0.07223 C 1.31562 -0.08033 1.29779 -0.07107 1.32057 -0.0794 C 1.32266 -0.08033 1.32474 -0.08218 1.32695 -0.08311 C 1.33177 -0.08473 1.33685 -0.08519 1.34193 -0.08658 C 1.35039 -0.08866 1.35911 -0.09098 1.36758 -0.09375 C 1.37057 -0.09468 1.37318 -0.09653 1.37617 -0.09746 C 1.38112 -0.09908 1.3862 -0.09977 1.39128 -0.10093 C 1.39557 -0.10348 1.39961 -0.10672 1.40404 -0.10834 C 1.40755 -0.10949 1.4112 -0.11088 1.41471 -0.11181 C 1.41979 -0.1132 1.42487 -0.11389 1.42982 -0.11551 C 1.45195 -0.12315 1.44049 -0.12246 1.44922 -0.12246 L 1.44922 -0.12223 " pathEditMode="relative" rAng="0" ptsTypes="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61" y="-6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-1.20235 -3.7037E-7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11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1.28724 7.40741E-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6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-1.44519 -2.22222E-6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5306095"/>
            <a:ext cx="12192001" cy="15519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349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46985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70479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20614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2889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637171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03560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735872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328315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014434"/>
            <a:ext cx="927279" cy="177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-1" y="6671259"/>
            <a:ext cx="12192001" cy="90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-1" y="5383370"/>
            <a:ext cx="12192001" cy="90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2192001" cy="391517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-1" y="3760632"/>
            <a:ext cx="12192001" cy="15454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2990" flipH="1">
            <a:off x="-4907271" y="-84716"/>
            <a:ext cx="4463582" cy="3713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00" y="1571224"/>
            <a:ext cx="12801601" cy="24424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0008" y="1264704"/>
            <a:ext cx="4291242" cy="3218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09068" y="2961957"/>
            <a:ext cx="3185160" cy="3185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2229" y="2804376"/>
            <a:ext cx="2834640" cy="2834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94766" y="4881652"/>
            <a:ext cx="4573045" cy="22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1.04167E-6 0.00046 L 0.0237 -0.02524 C 0.02578 -0.02778 0.0276 -0.03149 0.03008 -0.03241 C 0.03294 -0.0338 0.03594 -0.03473 0.0388 -0.03611 C 0.04088 -0.03727 0.04297 -0.03889 0.04518 -0.03982 C 0.05456 -0.04236 0.07773 -0.04561 0.08568 -0.04699 C 0.14687 -0.08125 0.09479 -0.05324 0.26562 -0.04699 C 0.28138 -0.0463 0.28268 -0.04352 0.2957 -0.03982 C 0.30065 -0.0382 0.30573 -0.03727 0.31068 -0.03611 C 0.32526 -0.02801 0.31094 -0.03519 0.33867 -0.02894 C 0.34219 -0.02824 0.3457 -0.02593 0.34935 -0.02524 C 0.35937 -0.02338 0.36927 -0.02292 0.3793 -0.02176 C 0.38151 -0.02037 0.38346 -0.01783 0.38568 -0.01829 C 0.41081 -0.01922 0.46068 -0.02524 0.46068 -0.025 C 0.48958 -0.03496 0.45404 -0.02385 0.51654 -0.03241 C 0.52799 -0.03403 0.55078 -0.03982 0.55078 -0.03936 C 0.57122 -0.05116 0.55911 -0.0463 0.58724 -0.05047 C 0.5901 -0.05162 0.59297 -0.05324 0.59596 -0.05417 C 0.60612 -0.05718 0.62005 -0.05926 0.63021 -0.06111 L 0.64726 -0.06505 C 0.66784 -0.07639 0.64818 -0.06644 0.69661 -0.07223 C 0.70312 -0.07292 0.7095 -0.07454 0.71588 -0.0757 C 0.73411 -0.08611 0.72695 -0.08311 0.76315 -0.08311 C 0.82669 -0.08311 0.89023 -0.08056 0.95378 -0.0794 C 0.9582 -0.07824 0.9625 -0.07639 0.9668 -0.0757 C 0.9832 -0.07292 1.01601 -0.06852 1.01601 -0.06829 C 1.03685 -0.05672 1.01849 -0.06598 1.06745 -0.06111 C 1.0776 -0.06042 1.08737 -0.05903 1.09753 -0.05764 C 1.14844 -0.02917 1.10638 -0.05139 1.24544 -0.05764 C 1.25117 -0.05787 1.2569 -0.05973 1.26263 -0.06111 C 1.26549 -0.06227 1.26823 -0.06343 1.27109 -0.06505 C 1.27331 -0.06598 1.27539 -0.06806 1.2776 -0.06852 C 1.28542 -0.07061 1.29323 -0.07107 1.30117 -0.07223 C 1.31562 -0.08033 1.29779 -0.07107 1.32057 -0.0794 C 1.32266 -0.08033 1.32474 -0.08218 1.32695 -0.08311 C 1.33177 -0.08473 1.33685 -0.08519 1.34193 -0.08658 C 1.35039 -0.08866 1.35911 -0.09098 1.36758 -0.09375 C 1.37057 -0.09468 1.37318 -0.09653 1.37617 -0.09746 C 1.38112 -0.09908 1.3862 -0.09977 1.39128 -0.10093 C 1.39557 -0.10348 1.39961 -0.10672 1.40404 -0.10834 C 1.40755 -0.10949 1.4112 -0.11088 1.41471 -0.11181 C 1.41979 -0.1132 1.42487 -0.11389 1.42982 -0.11551 C 1.45195 -0.12315 1.44049 -0.12246 1.44922 -0.12246 L 1.44922 -0.12223 " pathEditMode="relative" rAng="0" ptsTypes="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61" y="-6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-1.20235 -3.7037E-7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11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1.28724 7.40741E-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6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1.42383 -1.85185E-6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154-143492926_smal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"/>
            <a:ext cx="12192001" cy="68580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-1" y="2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415977" y="4976813"/>
                </a:moveTo>
                <a:lnTo>
                  <a:pt x="6415977" y="5012183"/>
                </a:lnTo>
                <a:cubicBezTo>
                  <a:pt x="6415977" y="5039753"/>
                  <a:pt x="6411533" y="5062154"/>
                  <a:pt x="6402646" y="5079386"/>
                </a:cubicBezTo>
                <a:cubicBezTo>
                  <a:pt x="6393758" y="5096617"/>
                  <a:pt x="6378703" y="5111219"/>
                  <a:pt x="6357481" y="5123190"/>
                </a:cubicBezTo>
                <a:cubicBezTo>
                  <a:pt x="6336259" y="5135161"/>
                  <a:pt x="6313314" y="5141147"/>
                  <a:pt x="6288646" y="5141147"/>
                </a:cubicBezTo>
                <a:cubicBezTo>
                  <a:pt x="6265066" y="5141147"/>
                  <a:pt x="6247199" y="5135615"/>
                  <a:pt x="6235046" y="5124550"/>
                </a:cubicBezTo>
                <a:cubicBezTo>
                  <a:pt x="6222894" y="5113486"/>
                  <a:pt x="6216817" y="5099247"/>
                  <a:pt x="6216817" y="5081834"/>
                </a:cubicBezTo>
                <a:cubicBezTo>
                  <a:pt x="6216817" y="5066598"/>
                  <a:pt x="6222984" y="5052994"/>
                  <a:pt x="6235319" y="5041023"/>
                </a:cubicBezTo>
                <a:cubicBezTo>
                  <a:pt x="6247290" y="5029414"/>
                  <a:pt x="6275767" y="5017624"/>
                  <a:pt x="6320751" y="5005653"/>
                </a:cubicBezTo>
                <a:cubicBezTo>
                  <a:pt x="6353762" y="4997309"/>
                  <a:pt x="6385505" y="4987696"/>
                  <a:pt x="6415977" y="4976813"/>
                </a:cubicBezTo>
                <a:close/>
                <a:moveTo>
                  <a:pt x="4077753" y="4825538"/>
                </a:moveTo>
                <a:cubicBezTo>
                  <a:pt x="4107137" y="4825538"/>
                  <a:pt x="4131443" y="4836694"/>
                  <a:pt x="4150670" y="4859004"/>
                </a:cubicBezTo>
                <a:cubicBezTo>
                  <a:pt x="4169896" y="4881314"/>
                  <a:pt x="4179509" y="4915142"/>
                  <a:pt x="4179509" y="4960488"/>
                </a:cubicBezTo>
                <a:cubicBezTo>
                  <a:pt x="4179509" y="5010550"/>
                  <a:pt x="4170078" y="5046646"/>
                  <a:pt x="4151213" y="5068775"/>
                </a:cubicBezTo>
                <a:cubicBezTo>
                  <a:pt x="4132350" y="5090904"/>
                  <a:pt x="4108769" y="5101968"/>
                  <a:pt x="4080473" y="5101968"/>
                </a:cubicBezTo>
                <a:cubicBezTo>
                  <a:pt x="4053992" y="5101968"/>
                  <a:pt x="4031772" y="5090994"/>
                  <a:pt x="4013815" y="5069047"/>
                </a:cubicBezTo>
                <a:cubicBezTo>
                  <a:pt x="3995858" y="5047099"/>
                  <a:pt x="3986879" y="5012546"/>
                  <a:pt x="3986879" y="4965386"/>
                </a:cubicBezTo>
                <a:cubicBezTo>
                  <a:pt x="3986879" y="4914961"/>
                  <a:pt x="3995586" y="4879047"/>
                  <a:pt x="4012999" y="4857644"/>
                </a:cubicBezTo>
                <a:cubicBezTo>
                  <a:pt x="4030412" y="4836240"/>
                  <a:pt x="4051996" y="4825538"/>
                  <a:pt x="4077753" y="4825538"/>
                </a:cubicBezTo>
                <a:close/>
                <a:moveTo>
                  <a:pt x="7919044" y="4812479"/>
                </a:moveTo>
                <a:cubicBezTo>
                  <a:pt x="7949516" y="4812479"/>
                  <a:pt x="7975091" y="4824722"/>
                  <a:pt x="7995769" y="4849209"/>
                </a:cubicBezTo>
                <a:cubicBezTo>
                  <a:pt x="8016447" y="4873696"/>
                  <a:pt x="8026786" y="4910970"/>
                  <a:pt x="8026786" y="4961033"/>
                </a:cubicBezTo>
                <a:cubicBezTo>
                  <a:pt x="8026786" y="5014722"/>
                  <a:pt x="8016538" y="5053720"/>
                  <a:pt x="7996041" y="5078025"/>
                </a:cubicBezTo>
                <a:cubicBezTo>
                  <a:pt x="7975545" y="5102331"/>
                  <a:pt x="7949335" y="5114484"/>
                  <a:pt x="7917411" y="5114484"/>
                </a:cubicBezTo>
                <a:cubicBezTo>
                  <a:pt x="7885850" y="5114484"/>
                  <a:pt x="7859640" y="5102150"/>
                  <a:pt x="7838781" y="5077481"/>
                </a:cubicBezTo>
                <a:cubicBezTo>
                  <a:pt x="7817922" y="5052813"/>
                  <a:pt x="7807492" y="5014722"/>
                  <a:pt x="7807492" y="4963209"/>
                </a:cubicBezTo>
                <a:cubicBezTo>
                  <a:pt x="7807492" y="4912422"/>
                  <a:pt x="7818012" y="4874603"/>
                  <a:pt x="7839053" y="4849753"/>
                </a:cubicBezTo>
                <a:cubicBezTo>
                  <a:pt x="7860094" y="4824904"/>
                  <a:pt x="7886757" y="4812479"/>
                  <a:pt x="7919044" y="4812479"/>
                </a:cubicBezTo>
                <a:close/>
                <a:moveTo>
                  <a:pt x="3358202" y="4791257"/>
                </a:moveTo>
                <a:cubicBezTo>
                  <a:pt x="3388674" y="4791257"/>
                  <a:pt x="3413252" y="4800507"/>
                  <a:pt x="3431934" y="4819009"/>
                </a:cubicBezTo>
                <a:cubicBezTo>
                  <a:pt x="3450617" y="4837510"/>
                  <a:pt x="3462135" y="4868164"/>
                  <a:pt x="3466487" y="4910970"/>
                </a:cubicBezTo>
                <a:lnTo>
                  <a:pt x="3248282" y="4910970"/>
                </a:lnTo>
                <a:cubicBezTo>
                  <a:pt x="3251910" y="4876507"/>
                  <a:pt x="3260435" y="4850570"/>
                  <a:pt x="3273858" y="4833157"/>
                </a:cubicBezTo>
                <a:cubicBezTo>
                  <a:pt x="3294898" y="4805223"/>
                  <a:pt x="3323013" y="4791257"/>
                  <a:pt x="3358202" y="4791257"/>
                </a:cubicBezTo>
                <a:close/>
                <a:moveTo>
                  <a:pt x="7249373" y="4673176"/>
                </a:moveTo>
                <a:lnTo>
                  <a:pt x="7249373" y="5251066"/>
                </a:lnTo>
                <a:lnTo>
                  <a:pt x="7470843" y="5251066"/>
                </a:lnTo>
                <a:lnTo>
                  <a:pt x="7470843" y="4673176"/>
                </a:lnTo>
                <a:close/>
                <a:moveTo>
                  <a:pt x="4533934" y="4673176"/>
                </a:moveTo>
                <a:lnTo>
                  <a:pt x="4533934" y="5041023"/>
                </a:lnTo>
                <a:cubicBezTo>
                  <a:pt x="4533934" y="5116842"/>
                  <a:pt x="4551256" y="5172980"/>
                  <a:pt x="4585901" y="5209438"/>
                </a:cubicBezTo>
                <a:cubicBezTo>
                  <a:pt x="4620545" y="5245897"/>
                  <a:pt x="4668340" y="5264126"/>
                  <a:pt x="4729285" y="5264126"/>
                </a:cubicBezTo>
                <a:cubicBezTo>
                  <a:pt x="4774994" y="5264126"/>
                  <a:pt x="4813538" y="5255963"/>
                  <a:pt x="4844917" y="5239639"/>
                </a:cubicBezTo>
                <a:cubicBezTo>
                  <a:pt x="4876297" y="5223314"/>
                  <a:pt x="4907404" y="5195925"/>
                  <a:pt x="4938240" y="5157472"/>
                </a:cubicBezTo>
                <a:lnTo>
                  <a:pt x="4938240" y="5251066"/>
                </a:lnTo>
                <a:lnTo>
                  <a:pt x="5145018" y="5251066"/>
                </a:lnTo>
                <a:lnTo>
                  <a:pt x="5145018" y="4673176"/>
                </a:lnTo>
                <a:lnTo>
                  <a:pt x="4923547" y="4673176"/>
                </a:lnTo>
                <a:lnTo>
                  <a:pt x="4923547" y="4951238"/>
                </a:lnTo>
                <a:cubicBezTo>
                  <a:pt x="4923547" y="5003839"/>
                  <a:pt x="4915113" y="5040297"/>
                  <a:pt x="4898245" y="5060613"/>
                </a:cubicBezTo>
                <a:cubicBezTo>
                  <a:pt x="4881376" y="5080928"/>
                  <a:pt x="4859700" y="5091085"/>
                  <a:pt x="4833218" y="5091085"/>
                </a:cubicBezTo>
                <a:cubicBezTo>
                  <a:pt x="4808913" y="5091085"/>
                  <a:pt x="4790049" y="5083467"/>
                  <a:pt x="4776626" y="5068231"/>
                </a:cubicBezTo>
                <a:cubicBezTo>
                  <a:pt x="4763204" y="5052994"/>
                  <a:pt x="4756493" y="5027238"/>
                  <a:pt x="4756493" y="4990961"/>
                </a:cubicBezTo>
                <a:lnTo>
                  <a:pt x="4756493" y="4673176"/>
                </a:lnTo>
                <a:close/>
                <a:moveTo>
                  <a:pt x="8770824" y="4660116"/>
                </a:moveTo>
                <a:cubicBezTo>
                  <a:pt x="8725478" y="4660116"/>
                  <a:pt x="8687024" y="4668369"/>
                  <a:pt x="8655464" y="4684875"/>
                </a:cubicBezTo>
                <a:cubicBezTo>
                  <a:pt x="8623903" y="4701381"/>
                  <a:pt x="8592705" y="4728861"/>
                  <a:pt x="8561869" y="4767314"/>
                </a:cubicBezTo>
                <a:lnTo>
                  <a:pt x="8561869" y="4673176"/>
                </a:lnTo>
                <a:lnTo>
                  <a:pt x="8355635" y="4673176"/>
                </a:lnTo>
                <a:lnTo>
                  <a:pt x="8355635" y="5251066"/>
                </a:lnTo>
                <a:lnTo>
                  <a:pt x="8577106" y="5251066"/>
                </a:lnTo>
                <a:lnTo>
                  <a:pt x="8577106" y="4973548"/>
                </a:lnTo>
                <a:cubicBezTo>
                  <a:pt x="8577106" y="4920947"/>
                  <a:pt x="8585449" y="4884488"/>
                  <a:pt x="8602137" y="4864173"/>
                </a:cubicBezTo>
                <a:cubicBezTo>
                  <a:pt x="8618824" y="4843858"/>
                  <a:pt x="8640590" y="4833701"/>
                  <a:pt x="8667435" y="4833701"/>
                </a:cubicBezTo>
                <a:cubicBezTo>
                  <a:pt x="8691740" y="4833701"/>
                  <a:pt x="8710604" y="4841228"/>
                  <a:pt x="8724027" y="4856283"/>
                </a:cubicBezTo>
                <a:cubicBezTo>
                  <a:pt x="8737449" y="4871338"/>
                  <a:pt x="8744161" y="4897004"/>
                  <a:pt x="8744161" y="4933281"/>
                </a:cubicBezTo>
                <a:lnTo>
                  <a:pt x="8744161" y="5251066"/>
                </a:lnTo>
                <a:lnTo>
                  <a:pt x="8966719" y="5251066"/>
                </a:lnTo>
                <a:lnTo>
                  <a:pt x="8966719" y="4883763"/>
                </a:lnTo>
                <a:cubicBezTo>
                  <a:pt x="8966719" y="4807581"/>
                  <a:pt x="8949397" y="4751262"/>
                  <a:pt x="8914752" y="4714803"/>
                </a:cubicBezTo>
                <a:cubicBezTo>
                  <a:pt x="8880108" y="4678345"/>
                  <a:pt x="8832132" y="4660116"/>
                  <a:pt x="8770824" y="4660116"/>
                </a:cubicBezTo>
                <a:close/>
                <a:moveTo>
                  <a:pt x="7915779" y="4660116"/>
                </a:moveTo>
                <a:cubicBezTo>
                  <a:pt x="7814566" y="4660116"/>
                  <a:pt x="7734213" y="4688684"/>
                  <a:pt x="7674719" y="4745820"/>
                </a:cubicBezTo>
                <a:cubicBezTo>
                  <a:pt x="7615225" y="4802956"/>
                  <a:pt x="7585478" y="4875601"/>
                  <a:pt x="7585478" y="4963753"/>
                </a:cubicBezTo>
                <a:cubicBezTo>
                  <a:pt x="7585478" y="5058436"/>
                  <a:pt x="7620667" y="5134980"/>
                  <a:pt x="7691044" y="5193386"/>
                </a:cubicBezTo>
                <a:cubicBezTo>
                  <a:pt x="7748360" y="5240546"/>
                  <a:pt x="7823454" y="5264126"/>
                  <a:pt x="7916323" y="5264126"/>
                </a:cubicBezTo>
                <a:cubicBezTo>
                  <a:pt x="8020437" y="5264126"/>
                  <a:pt x="8101970" y="5235739"/>
                  <a:pt x="8160920" y="5178966"/>
                </a:cubicBezTo>
                <a:cubicBezTo>
                  <a:pt x="8219870" y="5122192"/>
                  <a:pt x="8249344" y="5049367"/>
                  <a:pt x="8249344" y="4960488"/>
                </a:cubicBezTo>
                <a:cubicBezTo>
                  <a:pt x="8249344" y="4881405"/>
                  <a:pt x="8225583" y="4814837"/>
                  <a:pt x="8178060" y="4760784"/>
                </a:cubicBezTo>
                <a:cubicBezTo>
                  <a:pt x="8118929" y="4693672"/>
                  <a:pt x="8031502" y="4660116"/>
                  <a:pt x="7915779" y="4660116"/>
                </a:cubicBezTo>
                <a:close/>
                <a:moveTo>
                  <a:pt x="6310956" y="4660116"/>
                </a:moveTo>
                <a:cubicBezTo>
                  <a:pt x="6269600" y="4660116"/>
                  <a:pt x="6231147" y="4663200"/>
                  <a:pt x="6195595" y="4669367"/>
                </a:cubicBezTo>
                <a:cubicBezTo>
                  <a:pt x="6160044" y="4675534"/>
                  <a:pt x="6132111" y="4684240"/>
                  <a:pt x="6111796" y="4695486"/>
                </a:cubicBezTo>
                <a:cubicBezTo>
                  <a:pt x="6083500" y="4711085"/>
                  <a:pt x="6061824" y="4729496"/>
                  <a:pt x="6046770" y="4750717"/>
                </a:cubicBezTo>
                <a:cubicBezTo>
                  <a:pt x="6031715" y="4771939"/>
                  <a:pt x="6020197" y="4801052"/>
                  <a:pt x="6012216" y="4838054"/>
                </a:cubicBezTo>
                <a:lnTo>
                  <a:pt x="6223891" y="4860364"/>
                </a:lnTo>
                <a:cubicBezTo>
                  <a:pt x="6232598" y="4835333"/>
                  <a:pt x="6244025" y="4818283"/>
                  <a:pt x="6258173" y="4809214"/>
                </a:cubicBezTo>
                <a:cubicBezTo>
                  <a:pt x="6276311" y="4797605"/>
                  <a:pt x="6303519" y="4791801"/>
                  <a:pt x="6339796" y="4791801"/>
                </a:cubicBezTo>
                <a:cubicBezTo>
                  <a:pt x="6368092" y="4791801"/>
                  <a:pt x="6387863" y="4797243"/>
                  <a:pt x="6399109" y="4808126"/>
                </a:cubicBezTo>
                <a:cubicBezTo>
                  <a:pt x="6410354" y="4819009"/>
                  <a:pt x="6415977" y="4838054"/>
                  <a:pt x="6415977" y="4865262"/>
                </a:cubicBezTo>
                <a:cubicBezTo>
                  <a:pt x="6388407" y="4876145"/>
                  <a:pt x="6362288" y="4884942"/>
                  <a:pt x="6337619" y="4891653"/>
                </a:cubicBezTo>
                <a:cubicBezTo>
                  <a:pt x="6312951" y="4898364"/>
                  <a:pt x="6259080" y="4910064"/>
                  <a:pt x="6176006" y="4926751"/>
                </a:cubicBezTo>
                <a:cubicBezTo>
                  <a:pt x="6106717" y="4940536"/>
                  <a:pt x="6059194" y="4961577"/>
                  <a:pt x="6033438" y="4989873"/>
                </a:cubicBezTo>
                <a:cubicBezTo>
                  <a:pt x="6007682" y="5018169"/>
                  <a:pt x="5994803" y="5054264"/>
                  <a:pt x="5994803" y="5098159"/>
                </a:cubicBezTo>
                <a:cubicBezTo>
                  <a:pt x="5994803" y="5144956"/>
                  <a:pt x="6012669" y="5184317"/>
                  <a:pt x="6048403" y="5216240"/>
                </a:cubicBezTo>
                <a:cubicBezTo>
                  <a:pt x="6084135" y="5248164"/>
                  <a:pt x="6136464" y="5264126"/>
                  <a:pt x="6205390" y="5264126"/>
                </a:cubicBezTo>
                <a:cubicBezTo>
                  <a:pt x="6257266" y="5264126"/>
                  <a:pt x="6302793" y="5256145"/>
                  <a:pt x="6341973" y="5240183"/>
                </a:cubicBezTo>
                <a:cubicBezTo>
                  <a:pt x="6370631" y="5228212"/>
                  <a:pt x="6399471" y="5208259"/>
                  <a:pt x="6428493" y="5180326"/>
                </a:cubicBezTo>
                <a:cubicBezTo>
                  <a:pt x="6431032" y="5197013"/>
                  <a:pt x="6433572" y="5209257"/>
                  <a:pt x="6436111" y="5217056"/>
                </a:cubicBezTo>
                <a:cubicBezTo>
                  <a:pt x="6438650" y="5224856"/>
                  <a:pt x="6444092" y="5236192"/>
                  <a:pt x="6452436" y="5251066"/>
                </a:cubicBezTo>
                <a:lnTo>
                  <a:pt x="6660302" y="5251066"/>
                </a:lnTo>
                <a:cubicBezTo>
                  <a:pt x="6648693" y="5227123"/>
                  <a:pt x="6641166" y="5207443"/>
                  <a:pt x="6637720" y="5192025"/>
                </a:cubicBezTo>
                <a:cubicBezTo>
                  <a:pt x="6634273" y="5176608"/>
                  <a:pt x="6632550" y="5155295"/>
                  <a:pt x="6632550" y="5128087"/>
                </a:cubicBezTo>
                <a:lnTo>
                  <a:pt x="6632550" y="4872880"/>
                </a:lnTo>
                <a:cubicBezTo>
                  <a:pt x="6632550" y="4845672"/>
                  <a:pt x="6627109" y="4817104"/>
                  <a:pt x="6616226" y="4787176"/>
                </a:cubicBezTo>
                <a:cubicBezTo>
                  <a:pt x="6605342" y="4757247"/>
                  <a:pt x="6590469" y="4734121"/>
                  <a:pt x="6571605" y="4717796"/>
                </a:cubicBezTo>
                <a:cubicBezTo>
                  <a:pt x="6544760" y="4694216"/>
                  <a:pt x="6511204" y="4678708"/>
                  <a:pt x="6470937" y="4671271"/>
                </a:cubicBezTo>
                <a:cubicBezTo>
                  <a:pt x="6430669" y="4663835"/>
                  <a:pt x="6377342" y="4660116"/>
                  <a:pt x="6310956" y="4660116"/>
                </a:cubicBezTo>
                <a:close/>
                <a:moveTo>
                  <a:pt x="5589228" y="4660116"/>
                </a:moveTo>
                <a:cubicBezTo>
                  <a:pt x="5521753" y="4660116"/>
                  <a:pt x="5466431" y="4668995"/>
                  <a:pt x="5423262" y="4686754"/>
                </a:cubicBezTo>
                <a:cubicBezTo>
                  <a:pt x="5396054" y="4697989"/>
                  <a:pt x="5369571" y="4715114"/>
                  <a:pt x="5343815" y="4738130"/>
                </a:cubicBezTo>
                <a:cubicBezTo>
                  <a:pt x="5318058" y="4761146"/>
                  <a:pt x="5297743" y="4787150"/>
                  <a:pt x="5282870" y="4816143"/>
                </a:cubicBezTo>
                <a:cubicBezTo>
                  <a:pt x="5262555" y="4855651"/>
                  <a:pt x="5252397" y="4905127"/>
                  <a:pt x="5252397" y="4964570"/>
                </a:cubicBezTo>
                <a:cubicBezTo>
                  <a:pt x="5252397" y="5021473"/>
                  <a:pt x="5260741" y="5067141"/>
                  <a:pt x="5277428" y="5101573"/>
                </a:cubicBezTo>
                <a:cubicBezTo>
                  <a:pt x="5294116" y="5136005"/>
                  <a:pt x="5317151" y="5165997"/>
                  <a:pt x="5346536" y="5191549"/>
                </a:cubicBezTo>
                <a:cubicBezTo>
                  <a:pt x="5375920" y="5217102"/>
                  <a:pt x="5411018" y="5235586"/>
                  <a:pt x="5451829" y="5247002"/>
                </a:cubicBezTo>
                <a:cubicBezTo>
                  <a:pt x="5492641" y="5258418"/>
                  <a:pt x="5543700" y="5264126"/>
                  <a:pt x="5605008" y="5264126"/>
                </a:cubicBezTo>
                <a:cubicBezTo>
                  <a:pt x="5668493" y="5264126"/>
                  <a:pt x="5720822" y="5255238"/>
                  <a:pt x="5761996" y="5237462"/>
                </a:cubicBezTo>
                <a:cubicBezTo>
                  <a:pt x="5803171" y="5219687"/>
                  <a:pt x="5836999" y="5194746"/>
                  <a:pt x="5863481" y="5162641"/>
                </a:cubicBezTo>
                <a:cubicBezTo>
                  <a:pt x="5889963" y="5130536"/>
                  <a:pt x="5909008" y="5092536"/>
                  <a:pt x="5920617" y="5048641"/>
                </a:cubicBezTo>
                <a:lnTo>
                  <a:pt x="5710030" y="5024698"/>
                </a:lnTo>
                <a:cubicBezTo>
                  <a:pt x="5700235" y="5055534"/>
                  <a:pt x="5685452" y="5078388"/>
                  <a:pt x="5665681" y="5093262"/>
                </a:cubicBezTo>
                <a:cubicBezTo>
                  <a:pt x="5645910" y="5108135"/>
                  <a:pt x="5621514" y="5115572"/>
                  <a:pt x="5592493" y="5115572"/>
                </a:cubicBezTo>
                <a:cubicBezTo>
                  <a:pt x="5557667" y="5115572"/>
                  <a:pt x="5529009" y="5103260"/>
                  <a:pt x="5506517" y="5078638"/>
                </a:cubicBezTo>
                <a:cubicBezTo>
                  <a:pt x="5484025" y="5054015"/>
                  <a:pt x="5472779" y="5017985"/>
                  <a:pt x="5472779" y="4970547"/>
                </a:cubicBezTo>
                <a:cubicBezTo>
                  <a:pt x="5472779" y="4917311"/>
                  <a:pt x="5484116" y="4877566"/>
                  <a:pt x="5506789" y="4851314"/>
                </a:cubicBezTo>
                <a:cubicBezTo>
                  <a:pt x="5529462" y="4825061"/>
                  <a:pt x="5559118" y="4811935"/>
                  <a:pt x="5595758" y="4811935"/>
                </a:cubicBezTo>
                <a:cubicBezTo>
                  <a:pt x="5624779" y="4811935"/>
                  <a:pt x="5647906" y="4818192"/>
                  <a:pt x="5665137" y="4830708"/>
                </a:cubicBezTo>
                <a:cubicBezTo>
                  <a:pt x="5682369" y="4843223"/>
                  <a:pt x="5694250" y="4861815"/>
                  <a:pt x="5700779" y="4886484"/>
                </a:cubicBezTo>
                <a:lnTo>
                  <a:pt x="5909190" y="4858732"/>
                </a:lnTo>
                <a:cubicBezTo>
                  <a:pt x="5889237" y="4793796"/>
                  <a:pt x="5854502" y="4744460"/>
                  <a:pt x="5804984" y="4710722"/>
                </a:cubicBezTo>
                <a:cubicBezTo>
                  <a:pt x="5755466" y="4676985"/>
                  <a:pt x="5683548" y="4660116"/>
                  <a:pt x="5589228" y="4660116"/>
                </a:cubicBezTo>
                <a:close/>
                <a:moveTo>
                  <a:pt x="3348951" y="4660116"/>
                </a:moveTo>
                <a:cubicBezTo>
                  <a:pt x="3247013" y="4660116"/>
                  <a:pt x="3167113" y="4688050"/>
                  <a:pt x="3109251" y="4743916"/>
                </a:cubicBezTo>
                <a:cubicBezTo>
                  <a:pt x="3051390" y="4799782"/>
                  <a:pt x="3022459" y="4872880"/>
                  <a:pt x="3022459" y="4963209"/>
                </a:cubicBezTo>
                <a:cubicBezTo>
                  <a:pt x="3022459" y="5026694"/>
                  <a:pt x="3036879" y="5081925"/>
                  <a:pt x="3065719" y="5128904"/>
                </a:cubicBezTo>
                <a:cubicBezTo>
                  <a:pt x="3094559" y="5175882"/>
                  <a:pt x="3130927" y="5210164"/>
                  <a:pt x="3174822" y="5231749"/>
                </a:cubicBezTo>
                <a:cubicBezTo>
                  <a:pt x="3218717" y="5253333"/>
                  <a:pt x="3278936" y="5264126"/>
                  <a:pt x="3355481" y="5264126"/>
                </a:cubicBezTo>
                <a:cubicBezTo>
                  <a:pt x="3443633" y="5264126"/>
                  <a:pt x="3511290" y="5251519"/>
                  <a:pt x="3558450" y="5226307"/>
                </a:cubicBezTo>
                <a:cubicBezTo>
                  <a:pt x="3605610" y="5201095"/>
                  <a:pt x="3645877" y="5159467"/>
                  <a:pt x="3679252" y="5101424"/>
                </a:cubicBezTo>
                <a:lnTo>
                  <a:pt x="3461046" y="5081290"/>
                </a:lnTo>
                <a:cubicBezTo>
                  <a:pt x="3447261" y="5098703"/>
                  <a:pt x="3434383" y="5110856"/>
                  <a:pt x="3422412" y="5117749"/>
                </a:cubicBezTo>
                <a:cubicBezTo>
                  <a:pt x="3402822" y="5128632"/>
                  <a:pt x="3382144" y="5134073"/>
                  <a:pt x="3360378" y="5134073"/>
                </a:cubicBezTo>
                <a:cubicBezTo>
                  <a:pt x="3325915" y="5134073"/>
                  <a:pt x="3297982" y="5121558"/>
                  <a:pt x="3276578" y="5096527"/>
                </a:cubicBezTo>
                <a:cubicBezTo>
                  <a:pt x="3261342" y="5079114"/>
                  <a:pt x="3251729" y="5052632"/>
                  <a:pt x="3247738" y="5017080"/>
                </a:cubicBezTo>
                <a:lnTo>
                  <a:pt x="3691767" y="5017080"/>
                </a:lnTo>
                <a:lnTo>
                  <a:pt x="3691767" y="4992049"/>
                </a:lnTo>
                <a:cubicBezTo>
                  <a:pt x="3691767" y="4915868"/>
                  <a:pt x="3679252" y="4854016"/>
                  <a:pt x="3654221" y="4806493"/>
                </a:cubicBezTo>
                <a:cubicBezTo>
                  <a:pt x="3629190" y="4758970"/>
                  <a:pt x="3592731" y="4722694"/>
                  <a:pt x="3544846" y="4697663"/>
                </a:cubicBezTo>
                <a:cubicBezTo>
                  <a:pt x="3496960" y="4672632"/>
                  <a:pt x="3431662" y="4660116"/>
                  <a:pt x="3348951" y="4660116"/>
                </a:cubicBezTo>
                <a:close/>
                <a:moveTo>
                  <a:pt x="7249373" y="4453338"/>
                </a:moveTo>
                <a:lnTo>
                  <a:pt x="7249373" y="4604068"/>
                </a:lnTo>
                <a:lnTo>
                  <a:pt x="7470843" y="4604068"/>
                </a:lnTo>
                <a:lnTo>
                  <a:pt x="7470843" y="4453338"/>
                </a:lnTo>
                <a:close/>
                <a:moveTo>
                  <a:pt x="7013090" y="4453338"/>
                </a:moveTo>
                <a:lnTo>
                  <a:pt x="6791075" y="4567066"/>
                </a:lnTo>
                <a:lnTo>
                  <a:pt x="6791075" y="4673176"/>
                </a:lnTo>
                <a:lnTo>
                  <a:pt x="6709452" y="4673176"/>
                </a:lnTo>
                <a:lnTo>
                  <a:pt x="6709452" y="4835333"/>
                </a:lnTo>
                <a:lnTo>
                  <a:pt x="6791075" y="4835333"/>
                </a:lnTo>
                <a:lnTo>
                  <a:pt x="6791075" y="5038591"/>
                </a:lnTo>
                <a:cubicBezTo>
                  <a:pt x="6791075" y="5103079"/>
                  <a:pt x="6797333" y="5149725"/>
                  <a:pt x="6809849" y="5178528"/>
                </a:cubicBezTo>
                <a:cubicBezTo>
                  <a:pt x="6822364" y="5207331"/>
                  <a:pt x="6841682" y="5228798"/>
                  <a:pt x="6867801" y="5242929"/>
                </a:cubicBezTo>
                <a:cubicBezTo>
                  <a:pt x="6893920" y="5257060"/>
                  <a:pt x="6934550" y="5264126"/>
                  <a:pt x="6989691" y="5264126"/>
                </a:cubicBezTo>
                <a:cubicBezTo>
                  <a:pt x="7037214" y="5264126"/>
                  <a:pt x="7088364" y="5258140"/>
                  <a:pt x="7143142" y="5246169"/>
                </a:cubicBezTo>
                <a:lnTo>
                  <a:pt x="7126818" y="5093287"/>
                </a:lnTo>
                <a:cubicBezTo>
                  <a:pt x="7097433" y="5102702"/>
                  <a:pt x="7074579" y="5107410"/>
                  <a:pt x="7058254" y="5107410"/>
                </a:cubicBezTo>
                <a:cubicBezTo>
                  <a:pt x="7040116" y="5107410"/>
                  <a:pt x="7027419" y="5101254"/>
                  <a:pt x="7020164" y="5088942"/>
                </a:cubicBezTo>
                <a:cubicBezTo>
                  <a:pt x="7015448" y="5080979"/>
                  <a:pt x="7013090" y="5064688"/>
                  <a:pt x="7013090" y="5040071"/>
                </a:cubicBezTo>
                <a:lnTo>
                  <a:pt x="7013090" y="4835333"/>
                </a:lnTo>
                <a:lnTo>
                  <a:pt x="7134980" y="4835333"/>
                </a:lnTo>
                <a:lnTo>
                  <a:pt x="7134980" y="4673176"/>
                </a:lnTo>
                <a:lnTo>
                  <a:pt x="7013090" y="4673176"/>
                </a:lnTo>
                <a:close/>
                <a:moveTo>
                  <a:pt x="4177877" y="4453338"/>
                </a:moveTo>
                <a:lnTo>
                  <a:pt x="4177877" y="4729768"/>
                </a:lnTo>
                <a:cubicBezTo>
                  <a:pt x="4156111" y="4706550"/>
                  <a:pt x="4131171" y="4689138"/>
                  <a:pt x="4103056" y="4677529"/>
                </a:cubicBezTo>
                <a:cubicBezTo>
                  <a:pt x="4074941" y="4665920"/>
                  <a:pt x="4043652" y="4660116"/>
                  <a:pt x="4009190" y="4660116"/>
                </a:cubicBezTo>
                <a:cubicBezTo>
                  <a:pt x="3938450" y="4660116"/>
                  <a:pt x="3880134" y="4685510"/>
                  <a:pt x="3834244" y="4736297"/>
                </a:cubicBezTo>
                <a:cubicBezTo>
                  <a:pt x="3788354" y="4787085"/>
                  <a:pt x="3765409" y="4860364"/>
                  <a:pt x="3765409" y="4956135"/>
                </a:cubicBezTo>
                <a:cubicBezTo>
                  <a:pt x="3765409" y="5041749"/>
                  <a:pt x="3786178" y="5114484"/>
                  <a:pt x="3827714" y="5174340"/>
                </a:cubicBezTo>
                <a:cubicBezTo>
                  <a:pt x="3869252" y="5234197"/>
                  <a:pt x="3929381" y="5264126"/>
                  <a:pt x="4008101" y="5264126"/>
                </a:cubicBezTo>
                <a:cubicBezTo>
                  <a:pt x="4047280" y="5264126"/>
                  <a:pt x="4082832" y="5255782"/>
                  <a:pt x="4114755" y="5239095"/>
                </a:cubicBezTo>
                <a:cubicBezTo>
                  <a:pt x="4138698" y="5226398"/>
                  <a:pt x="4165180" y="5201911"/>
                  <a:pt x="4194202" y="5165634"/>
                </a:cubicBezTo>
                <a:lnTo>
                  <a:pt x="4194202" y="5251066"/>
                </a:lnTo>
                <a:lnTo>
                  <a:pt x="4401524" y="5251066"/>
                </a:lnTo>
                <a:lnTo>
                  <a:pt x="4401524" y="4453338"/>
                </a:lnTo>
                <a:close/>
                <a:moveTo>
                  <a:pt x="6086974" y="3489318"/>
                </a:moveTo>
                <a:cubicBezTo>
                  <a:pt x="6113093" y="3489318"/>
                  <a:pt x="6135222" y="3500292"/>
                  <a:pt x="6153361" y="3522239"/>
                </a:cubicBezTo>
                <a:cubicBezTo>
                  <a:pt x="6171499" y="3544187"/>
                  <a:pt x="6180568" y="3578559"/>
                  <a:pt x="6180568" y="3625356"/>
                </a:cubicBezTo>
                <a:cubicBezTo>
                  <a:pt x="6180568" y="3676144"/>
                  <a:pt x="6171862" y="3712148"/>
                  <a:pt x="6154449" y="3733370"/>
                </a:cubicBezTo>
                <a:cubicBezTo>
                  <a:pt x="6137036" y="3754592"/>
                  <a:pt x="6115451" y="3765203"/>
                  <a:pt x="6089695" y="3765203"/>
                </a:cubicBezTo>
                <a:cubicBezTo>
                  <a:pt x="6060311" y="3765203"/>
                  <a:pt x="6036005" y="3754139"/>
                  <a:pt x="6016778" y="3732010"/>
                </a:cubicBezTo>
                <a:cubicBezTo>
                  <a:pt x="5997552" y="3709881"/>
                  <a:pt x="5987938" y="3675962"/>
                  <a:pt x="5987938" y="3630253"/>
                </a:cubicBezTo>
                <a:cubicBezTo>
                  <a:pt x="5987938" y="3580554"/>
                  <a:pt x="5997370" y="3544640"/>
                  <a:pt x="6016234" y="3522511"/>
                </a:cubicBezTo>
                <a:cubicBezTo>
                  <a:pt x="6035098" y="3500382"/>
                  <a:pt x="6058678" y="3489318"/>
                  <a:pt x="6086974" y="3489318"/>
                </a:cubicBezTo>
                <a:close/>
                <a:moveTo>
                  <a:pt x="4213819" y="3478979"/>
                </a:moveTo>
                <a:cubicBezTo>
                  <a:pt x="4244292" y="3478979"/>
                  <a:pt x="4269866" y="3491222"/>
                  <a:pt x="4290545" y="3515709"/>
                </a:cubicBezTo>
                <a:cubicBezTo>
                  <a:pt x="4311222" y="3540196"/>
                  <a:pt x="4321561" y="3577471"/>
                  <a:pt x="4321561" y="3627533"/>
                </a:cubicBezTo>
                <a:cubicBezTo>
                  <a:pt x="4321561" y="3681222"/>
                  <a:pt x="4311313" y="3720220"/>
                  <a:pt x="4290816" y="3744526"/>
                </a:cubicBezTo>
                <a:cubicBezTo>
                  <a:pt x="4270320" y="3768831"/>
                  <a:pt x="4244110" y="3780984"/>
                  <a:pt x="4212186" y="3780984"/>
                </a:cubicBezTo>
                <a:cubicBezTo>
                  <a:pt x="4180626" y="3780984"/>
                  <a:pt x="4154416" y="3768650"/>
                  <a:pt x="4133557" y="3743981"/>
                </a:cubicBezTo>
                <a:cubicBezTo>
                  <a:pt x="4112697" y="3719313"/>
                  <a:pt x="4102268" y="3681222"/>
                  <a:pt x="4102268" y="3629709"/>
                </a:cubicBezTo>
                <a:cubicBezTo>
                  <a:pt x="4102268" y="3578922"/>
                  <a:pt x="4112788" y="3541103"/>
                  <a:pt x="4133829" y="3516254"/>
                </a:cubicBezTo>
                <a:cubicBezTo>
                  <a:pt x="4154869" y="3491404"/>
                  <a:pt x="4181533" y="3478979"/>
                  <a:pt x="4213819" y="3478979"/>
                </a:cubicBezTo>
                <a:close/>
                <a:moveTo>
                  <a:pt x="8054026" y="3457757"/>
                </a:moveTo>
                <a:cubicBezTo>
                  <a:pt x="8084499" y="3457757"/>
                  <a:pt x="8109076" y="3467008"/>
                  <a:pt x="8127759" y="3485509"/>
                </a:cubicBezTo>
                <a:cubicBezTo>
                  <a:pt x="8146441" y="3504010"/>
                  <a:pt x="8157959" y="3534664"/>
                  <a:pt x="8162313" y="3577471"/>
                </a:cubicBezTo>
                <a:lnTo>
                  <a:pt x="7944107" y="3577471"/>
                </a:lnTo>
                <a:cubicBezTo>
                  <a:pt x="7947735" y="3543008"/>
                  <a:pt x="7956260" y="3517070"/>
                  <a:pt x="7969682" y="3499657"/>
                </a:cubicBezTo>
                <a:cubicBezTo>
                  <a:pt x="7990723" y="3471724"/>
                  <a:pt x="8018838" y="3457757"/>
                  <a:pt x="8054026" y="3457757"/>
                </a:cubicBezTo>
                <a:close/>
                <a:moveTo>
                  <a:pt x="6505609" y="3339676"/>
                </a:moveTo>
                <a:lnTo>
                  <a:pt x="6505609" y="3707523"/>
                </a:lnTo>
                <a:cubicBezTo>
                  <a:pt x="6505609" y="3783342"/>
                  <a:pt x="6522931" y="3839480"/>
                  <a:pt x="6557576" y="3875938"/>
                </a:cubicBezTo>
                <a:cubicBezTo>
                  <a:pt x="6592220" y="3912397"/>
                  <a:pt x="6640015" y="3930626"/>
                  <a:pt x="6700960" y="3930626"/>
                </a:cubicBezTo>
                <a:cubicBezTo>
                  <a:pt x="6746669" y="3930626"/>
                  <a:pt x="6785213" y="3922463"/>
                  <a:pt x="6816592" y="3906139"/>
                </a:cubicBezTo>
                <a:cubicBezTo>
                  <a:pt x="6847972" y="3889814"/>
                  <a:pt x="6879079" y="3862425"/>
                  <a:pt x="6909915" y="3823972"/>
                </a:cubicBezTo>
                <a:lnTo>
                  <a:pt x="6909915" y="3917566"/>
                </a:lnTo>
                <a:lnTo>
                  <a:pt x="7116693" y="3917566"/>
                </a:lnTo>
                <a:lnTo>
                  <a:pt x="7116693" y="3339676"/>
                </a:lnTo>
                <a:lnTo>
                  <a:pt x="6895222" y="3339676"/>
                </a:lnTo>
                <a:lnTo>
                  <a:pt x="6895222" y="3617738"/>
                </a:lnTo>
                <a:cubicBezTo>
                  <a:pt x="6895222" y="3670339"/>
                  <a:pt x="6886788" y="3706798"/>
                  <a:pt x="6869919" y="3727113"/>
                </a:cubicBezTo>
                <a:cubicBezTo>
                  <a:pt x="6853051" y="3747428"/>
                  <a:pt x="6831375" y="3757585"/>
                  <a:pt x="6804893" y="3757585"/>
                </a:cubicBezTo>
                <a:cubicBezTo>
                  <a:pt x="6780588" y="3757585"/>
                  <a:pt x="6761724" y="3749967"/>
                  <a:pt x="6748301" y="3734731"/>
                </a:cubicBezTo>
                <a:cubicBezTo>
                  <a:pt x="6734879" y="3719495"/>
                  <a:pt x="6728168" y="3693738"/>
                  <a:pt x="6728168" y="3657461"/>
                </a:cubicBezTo>
                <a:lnTo>
                  <a:pt x="6728168" y="3339676"/>
                </a:lnTo>
                <a:close/>
                <a:moveTo>
                  <a:pt x="8838876" y="3326616"/>
                </a:moveTo>
                <a:cubicBezTo>
                  <a:pt x="8807678" y="3326616"/>
                  <a:pt x="8781468" y="3334325"/>
                  <a:pt x="8760246" y="3349743"/>
                </a:cubicBezTo>
                <a:cubicBezTo>
                  <a:pt x="8739024" y="3365160"/>
                  <a:pt x="8718436" y="3393366"/>
                  <a:pt x="8698484" y="3434359"/>
                </a:cubicBezTo>
                <a:lnTo>
                  <a:pt x="8698484" y="3339676"/>
                </a:lnTo>
                <a:lnTo>
                  <a:pt x="8491162" y="3339676"/>
                </a:lnTo>
                <a:lnTo>
                  <a:pt x="8491162" y="3917566"/>
                </a:lnTo>
                <a:lnTo>
                  <a:pt x="8713721" y="3917566"/>
                </a:lnTo>
                <a:lnTo>
                  <a:pt x="8713721" y="3723848"/>
                </a:lnTo>
                <a:cubicBezTo>
                  <a:pt x="8713721" y="3631342"/>
                  <a:pt x="8725148" y="3568220"/>
                  <a:pt x="8748002" y="3534483"/>
                </a:cubicBezTo>
                <a:cubicBezTo>
                  <a:pt x="8763964" y="3510540"/>
                  <a:pt x="8786456" y="3498569"/>
                  <a:pt x="8815477" y="3498569"/>
                </a:cubicBezTo>
                <a:cubicBezTo>
                  <a:pt x="8830713" y="3498569"/>
                  <a:pt x="8851391" y="3504010"/>
                  <a:pt x="8877511" y="3514893"/>
                </a:cubicBezTo>
                <a:lnTo>
                  <a:pt x="8946074" y="3357089"/>
                </a:lnTo>
                <a:cubicBezTo>
                  <a:pt x="8907258" y="3336774"/>
                  <a:pt x="8871525" y="3326616"/>
                  <a:pt x="8838876" y="3326616"/>
                </a:cubicBezTo>
                <a:close/>
                <a:moveTo>
                  <a:pt x="8044776" y="3326616"/>
                </a:moveTo>
                <a:cubicBezTo>
                  <a:pt x="7942838" y="3326616"/>
                  <a:pt x="7862938" y="3354549"/>
                  <a:pt x="7805076" y="3410416"/>
                </a:cubicBezTo>
                <a:cubicBezTo>
                  <a:pt x="7747215" y="3466282"/>
                  <a:pt x="7718284" y="3539380"/>
                  <a:pt x="7718284" y="3629709"/>
                </a:cubicBezTo>
                <a:cubicBezTo>
                  <a:pt x="7718284" y="3693194"/>
                  <a:pt x="7732704" y="3748425"/>
                  <a:pt x="7761544" y="3795404"/>
                </a:cubicBezTo>
                <a:cubicBezTo>
                  <a:pt x="7790384" y="3842382"/>
                  <a:pt x="7826752" y="3876664"/>
                  <a:pt x="7870647" y="3898249"/>
                </a:cubicBezTo>
                <a:cubicBezTo>
                  <a:pt x="7914542" y="3919833"/>
                  <a:pt x="7974761" y="3930626"/>
                  <a:pt x="8051305" y="3930626"/>
                </a:cubicBezTo>
                <a:cubicBezTo>
                  <a:pt x="8139458" y="3930626"/>
                  <a:pt x="8207114" y="3918020"/>
                  <a:pt x="8254274" y="3892807"/>
                </a:cubicBezTo>
                <a:cubicBezTo>
                  <a:pt x="8301434" y="3867595"/>
                  <a:pt x="8341701" y="3825967"/>
                  <a:pt x="8375076" y="3767924"/>
                </a:cubicBezTo>
                <a:lnTo>
                  <a:pt x="8156871" y="3747790"/>
                </a:lnTo>
                <a:cubicBezTo>
                  <a:pt x="8143086" y="3765203"/>
                  <a:pt x="8130208" y="3777356"/>
                  <a:pt x="8118236" y="3784249"/>
                </a:cubicBezTo>
                <a:cubicBezTo>
                  <a:pt x="8098647" y="3795132"/>
                  <a:pt x="8077969" y="3800573"/>
                  <a:pt x="8056203" y="3800573"/>
                </a:cubicBezTo>
                <a:cubicBezTo>
                  <a:pt x="8021740" y="3800573"/>
                  <a:pt x="7993807" y="3788058"/>
                  <a:pt x="7972403" y="3763027"/>
                </a:cubicBezTo>
                <a:cubicBezTo>
                  <a:pt x="7957167" y="3745614"/>
                  <a:pt x="7947554" y="3719132"/>
                  <a:pt x="7943563" y="3683580"/>
                </a:cubicBezTo>
                <a:lnTo>
                  <a:pt x="8387592" y="3683580"/>
                </a:lnTo>
                <a:lnTo>
                  <a:pt x="8387592" y="3658549"/>
                </a:lnTo>
                <a:cubicBezTo>
                  <a:pt x="8387592" y="3582368"/>
                  <a:pt x="8375076" y="3520516"/>
                  <a:pt x="8350045" y="3472993"/>
                </a:cubicBezTo>
                <a:cubicBezTo>
                  <a:pt x="8325014" y="3425471"/>
                  <a:pt x="8288556" y="3389194"/>
                  <a:pt x="8240671" y="3364163"/>
                </a:cubicBezTo>
                <a:cubicBezTo>
                  <a:pt x="8192785" y="3339132"/>
                  <a:pt x="8127487" y="3326616"/>
                  <a:pt x="8044776" y="3326616"/>
                </a:cubicBezTo>
                <a:close/>
                <a:moveTo>
                  <a:pt x="6159346" y="3326616"/>
                </a:moveTo>
                <a:cubicBezTo>
                  <a:pt x="6120167" y="3326616"/>
                  <a:pt x="6084435" y="3335141"/>
                  <a:pt x="6052148" y="3352191"/>
                </a:cubicBezTo>
                <a:cubicBezTo>
                  <a:pt x="6028206" y="3364888"/>
                  <a:pt x="6001905" y="3389194"/>
                  <a:pt x="5973246" y="3425108"/>
                </a:cubicBezTo>
                <a:lnTo>
                  <a:pt x="5973246" y="3339676"/>
                </a:lnTo>
                <a:lnTo>
                  <a:pt x="5765924" y="3339676"/>
                </a:lnTo>
                <a:lnTo>
                  <a:pt x="5765924" y="4137404"/>
                </a:lnTo>
                <a:lnTo>
                  <a:pt x="5989571" y="4137404"/>
                </a:lnTo>
                <a:lnTo>
                  <a:pt x="5989571" y="3861518"/>
                </a:lnTo>
                <a:cubicBezTo>
                  <a:pt x="6011700" y="3884373"/>
                  <a:pt x="6036821" y="3901604"/>
                  <a:pt x="6064936" y="3913213"/>
                </a:cubicBezTo>
                <a:cubicBezTo>
                  <a:pt x="6093050" y="3924821"/>
                  <a:pt x="6124158" y="3930626"/>
                  <a:pt x="6158258" y="3930626"/>
                </a:cubicBezTo>
                <a:cubicBezTo>
                  <a:pt x="6228635" y="3930626"/>
                  <a:pt x="6286860" y="3905323"/>
                  <a:pt x="6332931" y="3854717"/>
                </a:cubicBezTo>
                <a:cubicBezTo>
                  <a:pt x="6379003" y="3804110"/>
                  <a:pt x="6402039" y="3730740"/>
                  <a:pt x="6402039" y="3634607"/>
                </a:cubicBezTo>
                <a:cubicBezTo>
                  <a:pt x="6402039" y="3547542"/>
                  <a:pt x="6380907" y="3474444"/>
                  <a:pt x="6338645" y="3415313"/>
                </a:cubicBezTo>
                <a:cubicBezTo>
                  <a:pt x="6296382" y="3356182"/>
                  <a:pt x="6236616" y="3326616"/>
                  <a:pt x="6159346" y="3326616"/>
                </a:cubicBezTo>
                <a:close/>
                <a:moveTo>
                  <a:pt x="5058814" y="3326616"/>
                </a:moveTo>
                <a:cubicBezTo>
                  <a:pt x="5015945" y="3326616"/>
                  <a:pt x="4979344" y="3334053"/>
                  <a:pt x="4949010" y="3348927"/>
                </a:cubicBezTo>
                <a:cubicBezTo>
                  <a:pt x="4918677" y="3363800"/>
                  <a:pt x="4888614" y="3388831"/>
                  <a:pt x="4858821" y="3424020"/>
                </a:cubicBezTo>
                <a:lnTo>
                  <a:pt x="4858821" y="3339676"/>
                </a:lnTo>
                <a:lnTo>
                  <a:pt x="4652044" y="3339676"/>
                </a:lnTo>
                <a:lnTo>
                  <a:pt x="4652044" y="3917566"/>
                </a:lnTo>
                <a:lnTo>
                  <a:pt x="4874057" y="3917566"/>
                </a:lnTo>
                <a:lnTo>
                  <a:pt x="4874057" y="3622635"/>
                </a:lnTo>
                <a:cubicBezTo>
                  <a:pt x="4874057" y="3578740"/>
                  <a:pt x="4882248" y="3547180"/>
                  <a:pt x="4898629" y="3527953"/>
                </a:cubicBezTo>
                <a:cubicBezTo>
                  <a:pt x="4915011" y="3508726"/>
                  <a:pt x="4935944" y="3499113"/>
                  <a:pt x="4961429" y="3499113"/>
                </a:cubicBezTo>
                <a:cubicBezTo>
                  <a:pt x="4977078" y="3499113"/>
                  <a:pt x="4990727" y="3503557"/>
                  <a:pt x="5002376" y="3512444"/>
                </a:cubicBezTo>
                <a:cubicBezTo>
                  <a:pt x="5014024" y="3521332"/>
                  <a:pt x="5022215" y="3533032"/>
                  <a:pt x="5026948" y="3547542"/>
                </a:cubicBezTo>
                <a:cubicBezTo>
                  <a:pt x="5029861" y="3556612"/>
                  <a:pt x="5031318" y="3573843"/>
                  <a:pt x="5031318" y="3599237"/>
                </a:cubicBezTo>
                <a:lnTo>
                  <a:pt x="5031318" y="3917566"/>
                </a:lnTo>
                <a:lnTo>
                  <a:pt x="5253332" y="3917566"/>
                </a:lnTo>
                <a:lnTo>
                  <a:pt x="5253332" y="3619370"/>
                </a:lnTo>
                <a:cubicBezTo>
                  <a:pt x="5253332" y="3577652"/>
                  <a:pt x="5261286" y="3547361"/>
                  <a:pt x="5277194" y="3528497"/>
                </a:cubicBezTo>
                <a:cubicBezTo>
                  <a:pt x="5293102" y="3509633"/>
                  <a:pt x="5314071" y="3500201"/>
                  <a:pt x="5340099" y="3500201"/>
                </a:cubicBezTo>
                <a:cubicBezTo>
                  <a:pt x="5362149" y="3500201"/>
                  <a:pt x="5380585" y="3510177"/>
                  <a:pt x="5395407" y="3530129"/>
                </a:cubicBezTo>
                <a:cubicBezTo>
                  <a:pt x="5405531" y="3542826"/>
                  <a:pt x="5410592" y="3562234"/>
                  <a:pt x="5410592" y="3588354"/>
                </a:cubicBezTo>
                <a:lnTo>
                  <a:pt x="5410592" y="3917566"/>
                </a:lnTo>
                <a:lnTo>
                  <a:pt x="5632606" y="3917566"/>
                </a:lnTo>
                <a:lnTo>
                  <a:pt x="5632606" y="3554616"/>
                </a:lnTo>
                <a:cubicBezTo>
                  <a:pt x="5632606" y="3476258"/>
                  <a:pt x="5615217" y="3418669"/>
                  <a:pt x="5580440" y="3381848"/>
                </a:cubicBezTo>
                <a:cubicBezTo>
                  <a:pt x="5545662" y="3345027"/>
                  <a:pt x="5497300" y="3326616"/>
                  <a:pt x="5435351" y="3326616"/>
                </a:cubicBezTo>
                <a:cubicBezTo>
                  <a:pt x="5393327" y="3326616"/>
                  <a:pt x="5358005" y="3333418"/>
                  <a:pt x="5329385" y="3347022"/>
                </a:cubicBezTo>
                <a:cubicBezTo>
                  <a:pt x="5300767" y="3360626"/>
                  <a:pt x="5269067" y="3386292"/>
                  <a:pt x="5234287" y="3424020"/>
                </a:cubicBezTo>
                <a:cubicBezTo>
                  <a:pt x="5217214" y="3391733"/>
                  <a:pt x="5195236" y="3367428"/>
                  <a:pt x="5168351" y="3351103"/>
                </a:cubicBezTo>
                <a:cubicBezTo>
                  <a:pt x="5141466" y="3334779"/>
                  <a:pt x="5104954" y="3326616"/>
                  <a:pt x="5058814" y="3326616"/>
                </a:cubicBezTo>
                <a:close/>
                <a:moveTo>
                  <a:pt x="4210554" y="3326616"/>
                </a:moveTo>
                <a:cubicBezTo>
                  <a:pt x="4109342" y="3326616"/>
                  <a:pt x="4028989" y="3355184"/>
                  <a:pt x="3969494" y="3412320"/>
                </a:cubicBezTo>
                <a:cubicBezTo>
                  <a:pt x="3910001" y="3469456"/>
                  <a:pt x="3880253" y="3542101"/>
                  <a:pt x="3880253" y="3630253"/>
                </a:cubicBezTo>
                <a:cubicBezTo>
                  <a:pt x="3880253" y="3724936"/>
                  <a:pt x="3915442" y="3801480"/>
                  <a:pt x="3985819" y="3859886"/>
                </a:cubicBezTo>
                <a:cubicBezTo>
                  <a:pt x="4043137" y="3907046"/>
                  <a:pt x="4118230" y="3930626"/>
                  <a:pt x="4211098" y="3930626"/>
                </a:cubicBezTo>
                <a:cubicBezTo>
                  <a:pt x="4315213" y="3930626"/>
                  <a:pt x="4396745" y="3902239"/>
                  <a:pt x="4455695" y="3845466"/>
                </a:cubicBezTo>
                <a:cubicBezTo>
                  <a:pt x="4514645" y="3788693"/>
                  <a:pt x="4544120" y="3715867"/>
                  <a:pt x="4544120" y="3626989"/>
                </a:cubicBezTo>
                <a:cubicBezTo>
                  <a:pt x="4544120" y="3547905"/>
                  <a:pt x="4520358" y="3481337"/>
                  <a:pt x="4472836" y="3427285"/>
                </a:cubicBezTo>
                <a:cubicBezTo>
                  <a:pt x="4413704" y="3360172"/>
                  <a:pt x="4326277" y="3326616"/>
                  <a:pt x="4210554" y="3326616"/>
                </a:cubicBezTo>
                <a:close/>
                <a:moveTo>
                  <a:pt x="3474678" y="3326616"/>
                </a:moveTo>
                <a:cubicBezTo>
                  <a:pt x="3407203" y="3326616"/>
                  <a:pt x="3351881" y="3335496"/>
                  <a:pt x="3308712" y="3353254"/>
                </a:cubicBezTo>
                <a:cubicBezTo>
                  <a:pt x="3281504" y="3364489"/>
                  <a:pt x="3255022" y="3381614"/>
                  <a:pt x="3229265" y="3404630"/>
                </a:cubicBezTo>
                <a:cubicBezTo>
                  <a:pt x="3203509" y="3427646"/>
                  <a:pt x="3183194" y="3453650"/>
                  <a:pt x="3168320" y="3482643"/>
                </a:cubicBezTo>
                <a:cubicBezTo>
                  <a:pt x="3148005" y="3522151"/>
                  <a:pt x="3137847" y="3571627"/>
                  <a:pt x="3137847" y="3631070"/>
                </a:cubicBezTo>
                <a:cubicBezTo>
                  <a:pt x="3137847" y="3687973"/>
                  <a:pt x="3146191" y="3733641"/>
                  <a:pt x="3162879" y="3768073"/>
                </a:cubicBezTo>
                <a:cubicBezTo>
                  <a:pt x="3179566" y="3802505"/>
                  <a:pt x="3202601" y="3832497"/>
                  <a:pt x="3231986" y="3858049"/>
                </a:cubicBezTo>
                <a:cubicBezTo>
                  <a:pt x="3261370" y="3883602"/>
                  <a:pt x="3296468" y="3902086"/>
                  <a:pt x="3337280" y="3913502"/>
                </a:cubicBezTo>
                <a:cubicBezTo>
                  <a:pt x="3378091" y="3924918"/>
                  <a:pt x="3429151" y="3930626"/>
                  <a:pt x="3490459" y="3930626"/>
                </a:cubicBezTo>
                <a:cubicBezTo>
                  <a:pt x="3553943" y="3930626"/>
                  <a:pt x="3606273" y="3921738"/>
                  <a:pt x="3647447" y="3903962"/>
                </a:cubicBezTo>
                <a:cubicBezTo>
                  <a:pt x="3688621" y="3886187"/>
                  <a:pt x="3722449" y="3861246"/>
                  <a:pt x="3748931" y="3829141"/>
                </a:cubicBezTo>
                <a:cubicBezTo>
                  <a:pt x="3775413" y="3797036"/>
                  <a:pt x="3794459" y="3759036"/>
                  <a:pt x="3806067" y="3715141"/>
                </a:cubicBezTo>
                <a:lnTo>
                  <a:pt x="3595480" y="3691199"/>
                </a:lnTo>
                <a:cubicBezTo>
                  <a:pt x="3585686" y="3722034"/>
                  <a:pt x="3570902" y="3744888"/>
                  <a:pt x="3551132" y="3759762"/>
                </a:cubicBezTo>
                <a:cubicBezTo>
                  <a:pt x="3531361" y="3774635"/>
                  <a:pt x="3506964" y="3782072"/>
                  <a:pt x="3477943" y="3782072"/>
                </a:cubicBezTo>
                <a:cubicBezTo>
                  <a:pt x="3443118" y="3782072"/>
                  <a:pt x="3414458" y="3769761"/>
                  <a:pt x="3391967" y="3745138"/>
                </a:cubicBezTo>
                <a:cubicBezTo>
                  <a:pt x="3369475" y="3720515"/>
                  <a:pt x="3358230" y="3684484"/>
                  <a:pt x="3358230" y="3637047"/>
                </a:cubicBezTo>
                <a:cubicBezTo>
                  <a:pt x="3358230" y="3583811"/>
                  <a:pt x="3369566" y="3544066"/>
                  <a:pt x="3392239" y="3517814"/>
                </a:cubicBezTo>
                <a:cubicBezTo>
                  <a:pt x="3414912" y="3491561"/>
                  <a:pt x="3444568" y="3478435"/>
                  <a:pt x="3481208" y="3478435"/>
                </a:cubicBezTo>
                <a:cubicBezTo>
                  <a:pt x="3510230" y="3478435"/>
                  <a:pt x="3533356" y="3484693"/>
                  <a:pt x="3550588" y="3497208"/>
                </a:cubicBezTo>
                <a:cubicBezTo>
                  <a:pt x="3567819" y="3509724"/>
                  <a:pt x="3579700" y="3528316"/>
                  <a:pt x="3586229" y="3552984"/>
                </a:cubicBezTo>
                <a:lnTo>
                  <a:pt x="3794640" y="3525232"/>
                </a:lnTo>
                <a:cubicBezTo>
                  <a:pt x="3774688" y="3460296"/>
                  <a:pt x="3739952" y="3410960"/>
                  <a:pt x="3690435" y="3377223"/>
                </a:cubicBezTo>
                <a:cubicBezTo>
                  <a:pt x="3640917" y="3343485"/>
                  <a:pt x="3568998" y="3326616"/>
                  <a:pt x="3474678" y="3326616"/>
                </a:cubicBezTo>
                <a:close/>
                <a:moveTo>
                  <a:pt x="7517915" y="3119838"/>
                </a:moveTo>
                <a:lnTo>
                  <a:pt x="7295900" y="3233566"/>
                </a:lnTo>
                <a:lnTo>
                  <a:pt x="7295900" y="3339676"/>
                </a:lnTo>
                <a:lnTo>
                  <a:pt x="7214277" y="3339676"/>
                </a:lnTo>
                <a:lnTo>
                  <a:pt x="7214277" y="3501833"/>
                </a:lnTo>
                <a:lnTo>
                  <a:pt x="7295900" y="3501833"/>
                </a:lnTo>
                <a:lnTo>
                  <a:pt x="7295900" y="3705091"/>
                </a:lnTo>
                <a:cubicBezTo>
                  <a:pt x="7295900" y="3769579"/>
                  <a:pt x="7302158" y="3816225"/>
                  <a:pt x="7314674" y="3845028"/>
                </a:cubicBezTo>
                <a:cubicBezTo>
                  <a:pt x="7327189" y="3873831"/>
                  <a:pt x="7346507" y="3895298"/>
                  <a:pt x="7372626" y="3909429"/>
                </a:cubicBezTo>
                <a:cubicBezTo>
                  <a:pt x="7398745" y="3923560"/>
                  <a:pt x="7439375" y="3930626"/>
                  <a:pt x="7494516" y="3930626"/>
                </a:cubicBezTo>
                <a:cubicBezTo>
                  <a:pt x="7542039" y="3930626"/>
                  <a:pt x="7593189" y="3924640"/>
                  <a:pt x="7647967" y="3912669"/>
                </a:cubicBezTo>
                <a:lnTo>
                  <a:pt x="7631642" y="3759787"/>
                </a:lnTo>
                <a:cubicBezTo>
                  <a:pt x="7602258" y="3769202"/>
                  <a:pt x="7579403" y="3773910"/>
                  <a:pt x="7563079" y="3773910"/>
                </a:cubicBezTo>
                <a:cubicBezTo>
                  <a:pt x="7544941" y="3773910"/>
                  <a:pt x="7532244" y="3767754"/>
                  <a:pt x="7524989" y="3755443"/>
                </a:cubicBezTo>
                <a:cubicBezTo>
                  <a:pt x="7520273" y="3747479"/>
                  <a:pt x="7517915" y="3731188"/>
                  <a:pt x="7517915" y="3706571"/>
                </a:cubicBezTo>
                <a:lnTo>
                  <a:pt x="7517915" y="3501833"/>
                </a:lnTo>
                <a:lnTo>
                  <a:pt x="7639804" y="3501833"/>
                </a:lnTo>
                <a:lnTo>
                  <a:pt x="7639804" y="3339676"/>
                </a:lnTo>
                <a:lnTo>
                  <a:pt x="7517915" y="3339676"/>
                </a:lnTo>
                <a:close/>
                <a:moveTo>
                  <a:pt x="10864151" y="2300288"/>
                </a:moveTo>
                <a:lnTo>
                  <a:pt x="10864151" y="2335658"/>
                </a:lnTo>
                <a:cubicBezTo>
                  <a:pt x="10864151" y="2363229"/>
                  <a:pt x="10859708" y="2385629"/>
                  <a:pt x="10850820" y="2402861"/>
                </a:cubicBezTo>
                <a:cubicBezTo>
                  <a:pt x="10841932" y="2420092"/>
                  <a:pt x="10826877" y="2434694"/>
                  <a:pt x="10805655" y="2446665"/>
                </a:cubicBezTo>
                <a:cubicBezTo>
                  <a:pt x="10784433" y="2458637"/>
                  <a:pt x="10761488" y="2464622"/>
                  <a:pt x="10736820" y="2464622"/>
                </a:cubicBezTo>
                <a:cubicBezTo>
                  <a:pt x="10713240" y="2464622"/>
                  <a:pt x="10695373" y="2459090"/>
                  <a:pt x="10683221" y="2448026"/>
                </a:cubicBezTo>
                <a:cubicBezTo>
                  <a:pt x="10671068" y="2436961"/>
                  <a:pt x="10664992" y="2422723"/>
                  <a:pt x="10664992" y="2405310"/>
                </a:cubicBezTo>
                <a:cubicBezTo>
                  <a:pt x="10664992" y="2390074"/>
                  <a:pt x="10671159" y="2376470"/>
                  <a:pt x="10683493" y="2364498"/>
                </a:cubicBezTo>
                <a:cubicBezTo>
                  <a:pt x="10695464" y="2352890"/>
                  <a:pt x="10723941" y="2341100"/>
                  <a:pt x="10768925" y="2329128"/>
                </a:cubicBezTo>
                <a:cubicBezTo>
                  <a:pt x="10801937" y="2320785"/>
                  <a:pt x="10833679" y="2311171"/>
                  <a:pt x="10864151" y="2300288"/>
                </a:cubicBezTo>
                <a:close/>
                <a:moveTo>
                  <a:pt x="9378252" y="2300288"/>
                </a:moveTo>
                <a:lnTo>
                  <a:pt x="9378252" y="2335658"/>
                </a:lnTo>
                <a:cubicBezTo>
                  <a:pt x="9378252" y="2363229"/>
                  <a:pt x="9373808" y="2385629"/>
                  <a:pt x="9364920" y="2402861"/>
                </a:cubicBezTo>
                <a:cubicBezTo>
                  <a:pt x="9356032" y="2420092"/>
                  <a:pt x="9340978" y="2434694"/>
                  <a:pt x="9319756" y="2446665"/>
                </a:cubicBezTo>
                <a:cubicBezTo>
                  <a:pt x="9298534" y="2458637"/>
                  <a:pt x="9275589" y="2464622"/>
                  <a:pt x="9250920" y="2464622"/>
                </a:cubicBezTo>
                <a:cubicBezTo>
                  <a:pt x="9227340" y="2464622"/>
                  <a:pt x="9209474" y="2459090"/>
                  <a:pt x="9197321" y="2448026"/>
                </a:cubicBezTo>
                <a:cubicBezTo>
                  <a:pt x="9185168" y="2436961"/>
                  <a:pt x="9179092" y="2422723"/>
                  <a:pt x="9179092" y="2405310"/>
                </a:cubicBezTo>
                <a:cubicBezTo>
                  <a:pt x="9179092" y="2390074"/>
                  <a:pt x="9185259" y="2376470"/>
                  <a:pt x="9197593" y="2364498"/>
                </a:cubicBezTo>
                <a:cubicBezTo>
                  <a:pt x="9209565" y="2352890"/>
                  <a:pt x="9238042" y="2341100"/>
                  <a:pt x="9283025" y="2329128"/>
                </a:cubicBezTo>
                <a:cubicBezTo>
                  <a:pt x="9316037" y="2320785"/>
                  <a:pt x="9347779" y="2311171"/>
                  <a:pt x="9378252" y="2300288"/>
                </a:cubicBezTo>
                <a:close/>
                <a:moveTo>
                  <a:pt x="5067799" y="2146293"/>
                </a:moveTo>
                <a:cubicBezTo>
                  <a:pt x="5093918" y="2146293"/>
                  <a:pt x="5116047" y="2157267"/>
                  <a:pt x="5134186" y="2179214"/>
                </a:cubicBezTo>
                <a:cubicBezTo>
                  <a:pt x="5152324" y="2201162"/>
                  <a:pt x="5161393" y="2235534"/>
                  <a:pt x="5161393" y="2282331"/>
                </a:cubicBezTo>
                <a:cubicBezTo>
                  <a:pt x="5161393" y="2333119"/>
                  <a:pt x="5152687" y="2369124"/>
                  <a:pt x="5135274" y="2390345"/>
                </a:cubicBezTo>
                <a:cubicBezTo>
                  <a:pt x="5117861" y="2411567"/>
                  <a:pt x="5096276" y="2422179"/>
                  <a:pt x="5070520" y="2422179"/>
                </a:cubicBezTo>
                <a:cubicBezTo>
                  <a:pt x="5041136" y="2422179"/>
                  <a:pt x="5016830" y="2411114"/>
                  <a:pt x="4997603" y="2388985"/>
                </a:cubicBezTo>
                <a:cubicBezTo>
                  <a:pt x="4978377" y="2366856"/>
                  <a:pt x="4968763" y="2332937"/>
                  <a:pt x="4968763" y="2287228"/>
                </a:cubicBezTo>
                <a:cubicBezTo>
                  <a:pt x="4968763" y="2237529"/>
                  <a:pt x="4978195" y="2201615"/>
                  <a:pt x="4997060" y="2179486"/>
                </a:cubicBezTo>
                <a:cubicBezTo>
                  <a:pt x="5015923" y="2157357"/>
                  <a:pt x="5039504" y="2146293"/>
                  <a:pt x="5067799" y="2146293"/>
                </a:cubicBezTo>
                <a:close/>
                <a:moveTo>
                  <a:pt x="5794969" y="2135954"/>
                </a:moveTo>
                <a:cubicBezTo>
                  <a:pt x="5825441" y="2135954"/>
                  <a:pt x="5851016" y="2148197"/>
                  <a:pt x="5871694" y="2172685"/>
                </a:cubicBezTo>
                <a:cubicBezTo>
                  <a:pt x="5892372" y="2197171"/>
                  <a:pt x="5902711" y="2234446"/>
                  <a:pt x="5902711" y="2284508"/>
                </a:cubicBezTo>
                <a:cubicBezTo>
                  <a:pt x="5902711" y="2338197"/>
                  <a:pt x="5892463" y="2377195"/>
                  <a:pt x="5871967" y="2401501"/>
                </a:cubicBezTo>
                <a:cubicBezTo>
                  <a:pt x="5851470" y="2425806"/>
                  <a:pt x="5825260" y="2437959"/>
                  <a:pt x="5793336" y="2437959"/>
                </a:cubicBezTo>
                <a:cubicBezTo>
                  <a:pt x="5761775" y="2437959"/>
                  <a:pt x="5735565" y="2425625"/>
                  <a:pt x="5714706" y="2400956"/>
                </a:cubicBezTo>
                <a:cubicBezTo>
                  <a:pt x="5693847" y="2376288"/>
                  <a:pt x="5683418" y="2338197"/>
                  <a:pt x="5683418" y="2286684"/>
                </a:cubicBezTo>
                <a:cubicBezTo>
                  <a:pt x="5683418" y="2235897"/>
                  <a:pt x="5693938" y="2198078"/>
                  <a:pt x="5714978" y="2173228"/>
                </a:cubicBezTo>
                <a:cubicBezTo>
                  <a:pt x="5736019" y="2148379"/>
                  <a:pt x="5762682" y="2135954"/>
                  <a:pt x="5794969" y="2135954"/>
                </a:cubicBezTo>
                <a:close/>
                <a:moveTo>
                  <a:pt x="2004019" y="2135954"/>
                </a:moveTo>
                <a:cubicBezTo>
                  <a:pt x="2034491" y="2135954"/>
                  <a:pt x="2060067" y="2148197"/>
                  <a:pt x="2080744" y="2172685"/>
                </a:cubicBezTo>
                <a:cubicBezTo>
                  <a:pt x="2101423" y="2197171"/>
                  <a:pt x="2111761" y="2234446"/>
                  <a:pt x="2111761" y="2284508"/>
                </a:cubicBezTo>
                <a:cubicBezTo>
                  <a:pt x="2111761" y="2338197"/>
                  <a:pt x="2101513" y="2377195"/>
                  <a:pt x="2081017" y="2401501"/>
                </a:cubicBezTo>
                <a:cubicBezTo>
                  <a:pt x="2060520" y="2425806"/>
                  <a:pt x="2034310" y="2437959"/>
                  <a:pt x="2002387" y="2437959"/>
                </a:cubicBezTo>
                <a:cubicBezTo>
                  <a:pt x="1970826" y="2437959"/>
                  <a:pt x="1944616" y="2425625"/>
                  <a:pt x="1923757" y="2400956"/>
                </a:cubicBezTo>
                <a:cubicBezTo>
                  <a:pt x="1902897" y="2376288"/>
                  <a:pt x="1892468" y="2338197"/>
                  <a:pt x="1892468" y="2286684"/>
                </a:cubicBezTo>
                <a:cubicBezTo>
                  <a:pt x="1892468" y="2235897"/>
                  <a:pt x="1902988" y="2198078"/>
                  <a:pt x="1924029" y="2173228"/>
                </a:cubicBezTo>
                <a:cubicBezTo>
                  <a:pt x="1945069" y="2148379"/>
                  <a:pt x="1971733" y="2135954"/>
                  <a:pt x="2004019" y="2135954"/>
                </a:cubicBezTo>
                <a:close/>
                <a:moveTo>
                  <a:pt x="3767777" y="2114732"/>
                </a:moveTo>
                <a:cubicBezTo>
                  <a:pt x="3798249" y="2114732"/>
                  <a:pt x="3822827" y="2123983"/>
                  <a:pt x="3841509" y="2142484"/>
                </a:cubicBezTo>
                <a:cubicBezTo>
                  <a:pt x="3860192" y="2160985"/>
                  <a:pt x="3871710" y="2191639"/>
                  <a:pt x="3876063" y="2234446"/>
                </a:cubicBezTo>
                <a:lnTo>
                  <a:pt x="3657858" y="2234446"/>
                </a:lnTo>
                <a:cubicBezTo>
                  <a:pt x="3661485" y="2199983"/>
                  <a:pt x="3670010" y="2174045"/>
                  <a:pt x="3683433" y="2156632"/>
                </a:cubicBezTo>
                <a:cubicBezTo>
                  <a:pt x="3704473" y="2128699"/>
                  <a:pt x="3732589" y="2114732"/>
                  <a:pt x="3767777" y="2114732"/>
                </a:cubicBezTo>
                <a:close/>
                <a:moveTo>
                  <a:pt x="6239723" y="1996651"/>
                </a:moveTo>
                <a:lnTo>
                  <a:pt x="6239723" y="2574541"/>
                </a:lnTo>
                <a:lnTo>
                  <a:pt x="6461193" y="2574541"/>
                </a:lnTo>
                <a:lnTo>
                  <a:pt x="6461193" y="1996651"/>
                </a:lnTo>
                <a:close/>
                <a:moveTo>
                  <a:pt x="2356807" y="1996651"/>
                </a:moveTo>
                <a:lnTo>
                  <a:pt x="2571093" y="2574541"/>
                </a:lnTo>
                <a:lnTo>
                  <a:pt x="2769062" y="2574541"/>
                </a:lnTo>
                <a:lnTo>
                  <a:pt x="2882186" y="2226828"/>
                </a:lnTo>
                <a:lnTo>
                  <a:pt x="2999239" y="2574541"/>
                </a:lnTo>
                <a:lnTo>
                  <a:pt x="3196324" y="2574541"/>
                </a:lnTo>
                <a:lnTo>
                  <a:pt x="3409199" y="1996651"/>
                </a:lnTo>
                <a:lnTo>
                  <a:pt x="3196375" y="1996651"/>
                </a:lnTo>
                <a:lnTo>
                  <a:pt x="3103189" y="2361412"/>
                </a:lnTo>
                <a:lnTo>
                  <a:pt x="2980975" y="1996651"/>
                </a:lnTo>
                <a:lnTo>
                  <a:pt x="2780838" y="1996651"/>
                </a:lnTo>
                <a:lnTo>
                  <a:pt x="2663599" y="2360494"/>
                </a:lnTo>
                <a:lnTo>
                  <a:pt x="2570956" y="1996651"/>
                </a:lnTo>
                <a:close/>
                <a:moveTo>
                  <a:pt x="10759130" y="1983591"/>
                </a:moveTo>
                <a:cubicBezTo>
                  <a:pt x="10717774" y="1983591"/>
                  <a:pt x="10679321" y="1986675"/>
                  <a:pt x="10643770" y="1992842"/>
                </a:cubicBezTo>
                <a:cubicBezTo>
                  <a:pt x="10608218" y="1999009"/>
                  <a:pt x="10580285" y="2007715"/>
                  <a:pt x="10559970" y="2018961"/>
                </a:cubicBezTo>
                <a:cubicBezTo>
                  <a:pt x="10531674" y="2034560"/>
                  <a:pt x="10509999" y="2052971"/>
                  <a:pt x="10494944" y="2074193"/>
                </a:cubicBezTo>
                <a:cubicBezTo>
                  <a:pt x="10479889" y="2095415"/>
                  <a:pt x="10468371" y="2124527"/>
                  <a:pt x="10460390" y="2161529"/>
                </a:cubicBezTo>
                <a:lnTo>
                  <a:pt x="10672066" y="2183840"/>
                </a:lnTo>
                <a:cubicBezTo>
                  <a:pt x="10680772" y="2158808"/>
                  <a:pt x="10692199" y="2141758"/>
                  <a:pt x="10706347" y="2132689"/>
                </a:cubicBezTo>
                <a:cubicBezTo>
                  <a:pt x="10724486" y="2121080"/>
                  <a:pt x="10751693" y="2115276"/>
                  <a:pt x="10787970" y="2115276"/>
                </a:cubicBezTo>
                <a:cubicBezTo>
                  <a:pt x="10816266" y="2115276"/>
                  <a:pt x="10836037" y="2120718"/>
                  <a:pt x="10847283" y="2131601"/>
                </a:cubicBezTo>
                <a:cubicBezTo>
                  <a:pt x="10858529" y="2142484"/>
                  <a:pt x="10864151" y="2161529"/>
                  <a:pt x="10864151" y="2188737"/>
                </a:cubicBezTo>
                <a:cubicBezTo>
                  <a:pt x="10836581" y="2199620"/>
                  <a:pt x="10810462" y="2208417"/>
                  <a:pt x="10785793" y="2215128"/>
                </a:cubicBezTo>
                <a:cubicBezTo>
                  <a:pt x="10761125" y="2221839"/>
                  <a:pt x="10707254" y="2233539"/>
                  <a:pt x="10624180" y="2250226"/>
                </a:cubicBezTo>
                <a:cubicBezTo>
                  <a:pt x="10554891" y="2264011"/>
                  <a:pt x="10507369" y="2285052"/>
                  <a:pt x="10481612" y="2313348"/>
                </a:cubicBezTo>
                <a:cubicBezTo>
                  <a:pt x="10455855" y="2341644"/>
                  <a:pt x="10442977" y="2377739"/>
                  <a:pt x="10442977" y="2421634"/>
                </a:cubicBezTo>
                <a:cubicBezTo>
                  <a:pt x="10442977" y="2468431"/>
                  <a:pt x="10460844" y="2507792"/>
                  <a:pt x="10496576" y="2539715"/>
                </a:cubicBezTo>
                <a:cubicBezTo>
                  <a:pt x="10532309" y="2571639"/>
                  <a:pt x="10584638" y="2587601"/>
                  <a:pt x="10653564" y="2587601"/>
                </a:cubicBezTo>
                <a:cubicBezTo>
                  <a:pt x="10705440" y="2587601"/>
                  <a:pt x="10750968" y="2579620"/>
                  <a:pt x="10790147" y="2563658"/>
                </a:cubicBezTo>
                <a:cubicBezTo>
                  <a:pt x="10818805" y="2551687"/>
                  <a:pt x="10847645" y="2531735"/>
                  <a:pt x="10876667" y="2503801"/>
                </a:cubicBezTo>
                <a:cubicBezTo>
                  <a:pt x="10879206" y="2520489"/>
                  <a:pt x="10881746" y="2532732"/>
                  <a:pt x="10884285" y="2540532"/>
                </a:cubicBezTo>
                <a:cubicBezTo>
                  <a:pt x="10886824" y="2548331"/>
                  <a:pt x="10892266" y="2559668"/>
                  <a:pt x="10900610" y="2574541"/>
                </a:cubicBezTo>
                <a:lnTo>
                  <a:pt x="11108476" y="2574541"/>
                </a:lnTo>
                <a:cubicBezTo>
                  <a:pt x="11096867" y="2550598"/>
                  <a:pt x="11089340" y="2530918"/>
                  <a:pt x="11085894" y="2515501"/>
                </a:cubicBezTo>
                <a:cubicBezTo>
                  <a:pt x="11082447" y="2500083"/>
                  <a:pt x="11080724" y="2478770"/>
                  <a:pt x="11080724" y="2451563"/>
                </a:cubicBezTo>
                <a:lnTo>
                  <a:pt x="11080724" y="2196355"/>
                </a:lnTo>
                <a:cubicBezTo>
                  <a:pt x="11080724" y="2169147"/>
                  <a:pt x="11075283" y="2140579"/>
                  <a:pt x="11064400" y="2110651"/>
                </a:cubicBezTo>
                <a:cubicBezTo>
                  <a:pt x="11053517" y="2080723"/>
                  <a:pt x="11038643" y="2057596"/>
                  <a:pt x="11019779" y="2041272"/>
                </a:cubicBezTo>
                <a:cubicBezTo>
                  <a:pt x="10992934" y="2017692"/>
                  <a:pt x="10959378" y="2002183"/>
                  <a:pt x="10919111" y="1994746"/>
                </a:cubicBezTo>
                <a:cubicBezTo>
                  <a:pt x="10878844" y="1987310"/>
                  <a:pt x="10825517" y="1983591"/>
                  <a:pt x="10759130" y="1983591"/>
                </a:cubicBezTo>
                <a:close/>
                <a:moveTo>
                  <a:pt x="9273231" y="1983591"/>
                </a:moveTo>
                <a:cubicBezTo>
                  <a:pt x="9231875" y="1983591"/>
                  <a:pt x="9193421" y="1986675"/>
                  <a:pt x="9157870" y="1992842"/>
                </a:cubicBezTo>
                <a:cubicBezTo>
                  <a:pt x="9122319" y="1999009"/>
                  <a:pt x="9094386" y="2007715"/>
                  <a:pt x="9074071" y="2018961"/>
                </a:cubicBezTo>
                <a:cubicBezTo>
                  <a:pt x="9045775" y="2034560"/>
                  <a:pt x="9024099" y="2052971"/>
                  <a:pt x="9009044" y="2074193"/>
                </a:cubicBezTo>
                <a:cubicBezTo>
                  <a:pt x="8993989" y="2095415"/>
                  <a:pt x="8982472" y="2124527"/>
                  <a:pt x="8974491" y="2161529"/>
                </a:cubicBezTo>
                <a:lnTo>
                  <a:pt x="9186166" y="2183840"/>
                </a:lnTo>
                <a:cubicBezTo>
                  <a:pt x="9194873" y="2158808"/>
                  <a:pt x="9206300" y="2141758"/>
                  <a:pt x="9220448" y="2132689"/>
                </a:cubicBezTo>
                <a:cubicBezTo>
                  <a:pt x="9238586" y="2121080"/>
                  <a:pt x="9265794" y="2115276"/>
                  <a:pt x="9302071" y="2115276"/>
                </a:cubicBezTo>
                <a:cubicBezTo>
                  <a:pt x="9330367" y="2115276"/>
                  <a:pt x="9350137" y="2120718"/>
                  <a:pt x="9361383" y="2131601"/>
                </a:cubicBezTo>
                <a:cubicBezTo>
                  <a:pt x="9372629" y="2142484"/>
                  <a:pt x="9378252" y="2161529"/>
                  <a:pt x="9378252" y="2188737"/>
                </a:cubicBezTo>
                <a:cubicBezTo>
                  <a:pt x="9350682" y="2199620"/>
                  <a:pt x="9324562" y="2208417"/>
                  <a:pt x="9299894" y="2215128"/>
                </a:cubicBezTo>
                <a:cubicBezTo>
                  <a:pt x="9275226" y="2221839"/>
                  <a:pt x="9221355" y="2233539"/>
                  <a:pt x="9138281" y="2250226"/>
                </a:cubicBezTo>
                <a:cubicBezTo>
                  <a:pt x="9068992" y="2264011"/>
                  <a:pt x="9021469" y="2285052"/>
                  <a:pt x="8995713" y="2313348"/>
                </a:cubicBezTo>
                <a:cubicBezTo>
                  <a:pt x="8969956" y="2341644"/>
                  <a:pt x="8957078" y="2377739"/>
                  <a:pt x="8957078" y="2421634"/>
                </a:cubicBezTo>
                <a:cubicBezTo>
                  <a:pt x="8957078" y="2468431"/>
                  <a:pt x="8974944" y="2507792"/>
                  <a:pt x="9010677" y="2539715"/>
                </a:cubicBezTo>
                <a:cubicBezTo>
                  <a:pt x="9046410" y="2571639"/>
                  <a:pt x="9098739" y="2587601"/>
                  <a:pt x="9167665" y="2587601"/>
                </a:cubicBezTo>
                <a:cubicBezTo>
                  <a:pt x="9219541" y="2587601"/>
                  <a:pt x="9265068" y="2579620"/>
                  <a:pt x="9304247" y="2563658"/>
                </a:cubicBezTo>
                <a:cubicBezTo>
                  <a:pt x="9332906" y="2551687"/>
                  <a:pt x="9361746" y="2531735"/>
                  <a:pt x="9390768" y="2503801"/>
                </a:cubicBezTo>
                <a:cubicBezTo>
                  <a:pt x="9393307" y="2520489"/>
                  <a:pt x="9395846" y="2532732"/>
                  <a:pt x="9398386" y="2540532"/>
                </a:cubicBezTo>
                <a:cubicBezTo>
                  <a:pt x="9400925" y="2548331"/>
                  <a:pt x="9406367" y="2559668"/>
                  <a:pt x="9414710" y="2574541"/>
                </a:cubicBezTo>
                <a:lnTo>
                  <a:pt x="9622577" y="2574541"/>
                </a:lnTo>
                <a:cubicBezTo>
                  <a:pt x="9610968" y="2550598"/>
                  <a:pt x="9603441" y="2530918"/>
                  <a:pt x="9599994" y="2515501"/>
                </a:cubicBezTo>
                <a:cubicBezTo>
                  <a:pt x="9596548" y="2500083"/>
                  <a:pt x="9594825" y="2478770"/>
                  <a:pt x="9594825" y="2451563"/>
                </a:cubicBezTo>
                <a:lnTo>
                  <a:pt x="9594825" y="2196355"/>
                </a:lnTo>
                <a:cubicBezTo>
                  <a:pt x="9594825" y="2169147"/>
                  <a:pt x="9589383" y="2140579"/>
                  <a:pt x="9578500" y="2110651"/>
                </a:cubicBezTo>
                <a:cubicBezTo>
                  <a:pt x="9567617" y="2080723"/>
                  <a:pt x="9552744" y="2057596"/>
                  <a:pt x="9533880" y="2041272"/>
                </a:cubicBezTo>
                <a:cubicBezTo>
                  <a:pt x="9507035" y="2017692"/>
                  <a:pt x="9473479" y="2002183"/>
                  <a:pt x="9433211" y="1994746"/>
                </a:cubicBezTo>
                <a:cubicBezTo>
                  <a:pt x="9392944" y="1987310"/>
                  <a:pt x="9339617" y="1983591"/>
                  <a:pt x="9273231" y="1983591"/>
                </a:cubicBezTo>
                <a:close/>
                <a:moveTo>
                  <a:pt x="7018224" y="1983591"/>
                </a:moveTo>
                <a:cubicBezTo>
                  <a:pt x="6972878" y="1983591"/>
                  <a:pt x="6934425" y="1991844"/>
                  <a:pt x="6902864" y="2008350"/>
                </a:cubicBezTo>
                <a:cubicBezTo>
                  <a:pt x="6871303" y="2024856"/>
                  <a:pt x="6840105" y="2052336"/>
                  <a:pt x="6809270" y="2090789"/>
                </a:cubicBezTo>
                <a:lnTo>
                  <a:pt x="6809270" y="1996651"/>
                </a:lnTo>
                <a:lnTo>
                  <a:pt x="6603036" y="1996651"/>
                </a:lnTo>
                <a:lnTo>
                  <a:pt x="6603036" y="2574541"/>
                </a:lnTo>
                <a:lnTo>
                  <a:pt x="6824506" y="2574541"/>
                </a:lnTo>
                <a:lnTo>
                  <a:pt x="6824506" y="2297023"/>
                </a:lnTo>
                <a:cubicBezTo>
                  <a:pt x="6824506" y="2244422"/>
                  <a:pt x="6832850" y="2207964"/>
                  <a:pt x="6849537" y="2187649"/>
                </a:cubicBezTo>
                <a:cubicBezTo>
                  <a:pt x="6866224" y="2167333"/>
                  <a:pt x="6887990" y="2157176"/>
                  <a:pt x="6914835" y="2157176"/>
                </a:cubicBezTo>
                <a:cubicBezTo>
                  <a:pt x="6939141" y="2157176"/>
                  <a:pt x="6958005" y="2164704"/>
                  <a:pt x="6971427" y="2179758"/>
                </a:cubicBezTo>
                <a:cubicBezTo>
                  <a:pt x="6984850" y="2194813"/>
                  <a:pt x="6991561" y="2220479"/>
                  <a:pt x="6991561" y="2256756"/>
                </a:cubicBezTo>
                <a:lnTo>
                  <a:pt x="6991561" y="2574541"/>
                </a:lnTo>
                <a:lnTo>
                  <a:pt x="7214119" y="2574541"/>
                </a:lnTo>
                <a:lnTo>
                  <a:pt x="7214119" y="2207238"/>
                </a:lnTo>
                <a:cubicBezTo>
                  <a:pt x="7214119" y="2131057"/>
                  <a:pt x="7196797" y="2074737"/>
                  <a:pt x="7162153" y="2038279"/>
                </a:cubicBezTo>
                <a:cubicBezTo>
                  <a:pt x="7127508" y="2001821"/>
                  <a:pt x="7079532" y="1983591"/>
                  <a:pt x="7018224" y="1983591"/>
                </a:cubicBezTo>
                <a:close/>
                <a:moveTo>
                  <a:pt x="5791704" y="1983591"/>
                </a:moveTo>
                <a:cubicBezTo>
                  <a:pt x="5690491" y="1983591"/>
                  <a:pt x="5610138" y="2012159"/>
                  <a:pt x="5550644" y="2069295"/>
                </a:cubicBezTo>
                <a:cubicBezTo>
                  <a:pt x="5491150" y="2126432"/>
                  <a:pt x="5461403" y="2199076"/>
                  <a:pt x="5461403" y="2287228"/>
                </a:cubicBezTo>
                <a:cubicBezTo>
                  <a:pt x="5461403" y="2381911"/>
                  <a:pt x="5496592" y="2458455"/>
                  <a:pt x="5566969" y="2516861"/>
                </a:cubicBezTo>
                <a:cubicBezTo>
                  <a:pt x="5624285" y="2564021"/>
                  <a:pt x="5699379" y="2587601"/>
                  <a:pt x="5792248" y="2587601"/>
                </a:cubicBezTo>
                <a:cubicBezTo>
                  <a:pt x="5896362" y="2587601"/>
                  <a:pt x="5977895" y="2559214"/>
                  <a:pt x="6036845" y="2502441"/>
                </a:cubicBezTo>
                <a:cubicBezTo>
                  <a:pt x="6095795" y="2445668"/>
                  <a:pt x="6125269" y="2372842"/>
                  <a:pt x="6125269" y="2283964"/>
                </a:cubicBezTo>
                <a:cubicBezTo>
                  <a:pt x="6125269" y="2204880"/>
                  <a:pt x="6101508" y="2138312"/>
                  <a:pt x="6053985" y="2084260"/>
                </a:cubicBezTo>
                <a:cubicBezTo>
                  <a:pt x="5994854" y="2017147"/>
                  <a:pt x="5907427" y="1983591"/>
                  <a:pt x="5791704" y="1983591"/>
                </a:cubicBezTo>
                <a:close/>
                <a:moveTo>
                  <a:pt x="5140171" y="1983591"/>
                </a:moveTo>
                <a:cubicBezTo>
                  <a:pt x="5100992" y="1983591"/>
                  <a:pt x="5065260" y="1992116"/>
                  <a:pt x="5032973" y="2009166"/>
                </a:cubicBezTo>
                <a:cubicBezTo>
                  <a:pt x="5009031" y="2021863"/>
                  <a:pt x="4982730" y="2046169"/>
                  <a:pt x="4954071" y="2082083"/>
                </a:cubicBezTo>
                <a:lnTo>
                  <a:pt x="4954071" y="1996651"/>
                </a:lnTo>
                <a:lnTo>
                  <a:pt x="4746749" y="1996651"/>
                </a:lnTo>
                <a:lnTo>
                  <a:pt x="4746749" y="2794379"/>
                </a:lnTo>
                <a:lnTo>
                  <a:pt x="4970396" y="2794379"/>
                </a:lnTo>
                <a:lnTo>
                  <a:pt x="4970396" y="2518493"/>
                </a:lnTo>
                <a:cubicBezTo>
                  <a:pt x="4992525" y="2541348"/>
                  <a:pt x="5017646" y="2558579"/>
                  <a:pt x="5045761" y="2570188"/>
                </a:cubicBezTo>
                <a:cubicBezTo>
                  <a:pt x="5073876" y="2581797"/>
                  <a:pt x="5104983" y="2587601"/>
                  <a:pt x="5139083" y="2587601"/>
                </a:cubicBezTo>
                <a:cubicBezTo>
                  <a:pt x="5209460" y="2587601"/>
                  <a:pt x="5267685" y="2562298"/>
                  <a:pt x="5313756" y="2511692"/>
                </a:cubicBezTo>
                <a:cubicBezTo>
                  <a:pt x="5359828" y="2461086"/>
                  <a:pt x="5382864" y="2387716"/>
                  <a:pt x="5382864" y="2291582"/>
                </a:cubicBezTo>
                <a:cubicBezTo>
                  <a:pt x="5382864" y="2204517"/>
                  <a:pt x="5361732" y="2131420"/>
                  <a:pt x="5319470" y="2072288"/>
                </a:cubicBezTo>
                <a:cubicBezTo>
                  <a:pt x="5277207" y="2013157"/>
                  <a:pt x="5217441" y="1983591"/>
                  <a:pt x="5140171" y="1983591"/>
                </a:cubicBezTo>
                <a:close/>
                <a:moveTo>
                  <a:pt x="4552626" y="1983591"/>
                </a:moveTo>
                <a:cubicBezTo>
                  <a:pt x="4521428" y="1983591"/>
                  <a:pt x="4495218" y="1991300"/>
                  <a:pt x="4473996" y="2006718"/>
                </a:cubicBezTo>
                <a:cubicBezTo>
                  <a:pt x="4452774" y="2022135"/>
                  <a:pt x="4432187" y="2050341"/>
                  <a:pt x="4412234" y="2091334"/>
                </a:cubicBezTo>
                <a:lnTo>
                  <a:pt x="4412234" y="1996651"/>
                </a:lnTo>
                <a:lnTo>
                  <a:pt x="4204913" y="1996651"/>
                </a:lnTo>
                <a:lnTo>
                  <a:pt x="4204913" y="2574541"/>
                </a:lnTo>
                <a:lnTo>
                  <a:pt x="4427471" y="2574541"/>
                </a:lnTo>
                <a:lnTo>
                  <a:pt x="4427471" y="2380823"/>
                </a:lnTo>
                <a:cubicBezTo>
                  <a:pt x="4427471" y="2288317"/>
                  <a:pt x="4438898" y="2225195"/>
                  <a:pt x="4461752" y="2191458"/>
                </a:cubicBezTo>
                <a:cubicBezTo>
                  <a:pt x="4477714" y="2167515"/>
                  <a:pt x="4500206" y="2155544"/>
                  <a:pt x="4529228" y="2155544"/>
                </a:cubicBezTo>
                <a:cubicBezTo>
                  <a:pt x="4544464" y="2155544"/>
                  <a:pt x="4565142" y="2160985"/>
                  <a:pt x="4591261" y="2171868"/>
                </a:cubicBezTo>
                <a:lnTo>
                  <a:pt x="4659824" y="2014064"/>
                </a:lnTo>
                <a:cubicBezTo>
                  <a:pt x="4621008" y="1993749"/>
                  <a:pt x="4585275" y="1983591"/>
                  <a:pt x="4552626" y="1983591"/>
                </a:cubicBezTo>
                <a:close/>
                <a:moveTo>
                  <a:pt x="3758526" y="1983591"/>
                </a:moveTo>
                <a:cubicBezTo>
                  <a:pt x="3656588" y="1983591"/>
                  <a:pt x="3576688" y="2011525"/>
                  <a:pt x="3518827" y="2067391"/>
                </a:cubicBezTo>
                <a:cubicBezTo>
                  <a:pt x="3460965" y="2123257"/>
                  <a:pt x="3432034" y="2196355"/>
                  <a:pt x="3432034" y="2286684"/>
                </a:cubicBezTo>
                <a:cubicBezTo>
                  <a:pt x="3432034" y="2350169"/>
                  <a:pt x="3446455" y="2405400"/>
                  <a:pt x="3475295" y="2452379"/>
                </a:cubicBezTo>
                <a:cubicBezTo>
                  <a:pt x="3504135" y="2499358"/>
                  <a:pt x="3540502" y="2533639"/>
                  <a:pt x="3584398" y="2555224"/>
                </a:cubicBezTo>
                <a:cubicBezTo>
                  <a:pt x="3628292" y="2576809"/>
                  <a:pt x="3688512" y="2587601"/>
                  <a:pt x="3765056" y="2587601"/>
                </a:cubicBezTo>
                <a:cubicBezTo>
                  <a:pt x="3853209" y="2587601"/>
                  <a:pt x="3920865" y="2574995"/>
                  <a:pt x="3968025" y="2549782"/>
                </a:cubicBezTo>
                <a:cubicBezTo>
                  <a:pt x="4015185" y="2524570"/>
                  <a:pt x="4055453" y="2482942"/>
                  <a:pt x="4088827" y="2424899"/>
                </a:cubicBezTo>
                <a:lnTo>
                  <a:pt x="3870621" y="2404766"/>
                </a:lnTo>
                <a:cubicBezTo>
                  <a:pt x="3856836" y="2422179"/>
                  <a:pt x="3843958" y="2434331"/>
                  <a:pt x="3831987" y="2441224"/>
                </a:cubicBezTo>
                <a:cubicBezTo>
                  <a:pt x="3812397" y="2452107"/>
                  <a:pt x="3791719" y="2457548"/>
                  <a:pt x="3769953" y="2457548"/>
                </a:cubicBezTo>
                <a:cubicBezTo>
                  <a:pt x="3735490" y="2457548"/>
                  <a:pt x="3707557" y="2445033"/>
                  <a:pt x="3686154" y="2420002"/>
                </a:cubicBezTo>
                <a:cubicBezTo>
                  <a:pt x="3670918" y="2402589"/>
                  <a:pt x="3661304" y="2376107"/>
                  <a:pt x="3657314" y="2340555"/>
                </a:cubicBezTo>
                <a:lnTo>
                  <a:pt x="4101343" y="2340555"/>
                </a:lnTo>
                <a:lnTo>
                  <a:pt x="4101343" y="2315524"/>
                </a:lnTo>
                <a:cubicBezTo>
                  <a:pt x="4101343" y="2239343"/>
                  <a:pt x="4088827" y="2177491"/>
                  <a:pt x="4063796" y="2129968"/>
                </a:cubicBezTo>
                <a:cubicBezTo>
                  <a:pt x="4038765" y="2082446"/>
                  <a:pt x="4002307" y="2046169"/>
                  <a:pt x="3954421" y="2021138"/>
                </a:cubicBezTo>
                <a:cubicBezTo>
                  <a:pt x="3906535" y="1996107"/>
                  <a:pt x="3841237" y="1983591"/>
                  <a:pt x="3758526" y="1983591"/>
                </a:cubicBezTo>
                <a:close/>
                <a:moveTo>
                  <a:pt x="2000754" y="1983591"/>
                </a:moveTo>
                <a:cubicBezTo>
                  <a:pt x="1899542" y="1983591"/>
                  <a:pt x="1819188" y="2012159"/>
                  <a:pt x="1759694" y="2069295"/>
                </a:cubicBezTo>
                <a:cubicBezTo>
                  <a:pt x="1700200" y="2126432"/>
                  <a:pt x="1670454" y="2199076"/>
                  <a:pt x="1670454" y="2287228"/>
                </a:cubicBezTo>
                <a:cubicBezTo>
                  <a:pt x="1670454" y="2381911"/>
                  <a:pt x="1705642" y="2458455"/>
                  <a:pt x="1776019" y="2516861"/>
                </a:cubicBezTo>
                <a:cubicBezTo>
                  <a:pt x="1833337" y="2564021"/>
                  <a:pt x="1908429" y="2587601"/>
                  <a:pt x="2001298" y="2587601"/>
                </a:cubicBezTo>
                <a:cubicBezTo>
                  <a:pt x="2105412" y="2587601"/>
                  <a:pt x="2186945" y="2559214"/>
                  <a:pt x="2245895" y="2502441"/>
                </a:cubicBezTo>
                <a:cubicBezTo>
                  <a:pt x="2304845" y="2445668"/>
                  <a:pt x="2334320" y="2372842"/>
                  <a:pt x="2334320" y="2283964"/>
                </a:cubicBezTo>
                <a:cubicBezTo>
                  <a:pt x="2334320" y="2204880"/>
                  <a:pt x="2310559" y="2138312"/>
                  <a:pt x="2263036" y="2084260"/>
                </a:cubicBezTo>
                <a:cubicBezTo>
                  <a:pt x="2203904" y="2017147"/>
                  <a:pt x="2116478" y="1983591"/>
                  <a:pt x="2000754" y="1983591"/>
                </a:cubicBezTo>
                <a:close/>
                <a:moveTo>
                  <a:pt x="1187329" y="1938971"/>
                </a:moveTo>
                <a:lnTo>
                  <a:pt x="1257525" y="1938971"/>
                </a:lnTo>
                <a:cubicBezTo>
                  <a:pt x="1303597" y="1938971"/>
                  <a:pt x="1334976" y="1947677"/>
                  <a:pt x="1351663" y="1965090"/>
                </a:cubicBezTo>
                <a:cubicBezTo>
                  <a:pt x="1368351" y="1982503"/>
                  <a:pt x="1376694" y="2003725"/>
                  <a:pt x="1376694" y="2028756"/>
                </a:cubicBezTo>
                <a:cubicBezTo>
                  <a:pt x="1376694" y="2054513"/>
                  <a:pt x="1367081" y="2075644"/>
                  <a:pt x="1347854" y="2092150"/>
                </a:cubicBezTo>
                <a:cubicBezTo>
                  <a:pt x="1328628" y="2108656"/>
                  <a:pt x="1295253" y="2116909"/>
                  <a:pt x="1247730" y="2116909"/>
                </a:cubicBezTo>
                <a:lnTo>
                  <a:pt x="1187329" y="2116909"/>
                </a:lnTo>
                <a:close/>
                <a:moveTo>
                  <a:pt x="9727235" y="1776813"/>
                </a:moveTo>
                <a:lnTo>
                  <a:pt x="9727235" y="2574541"/>
                </a:lnTo>
                <a:lnTo>
                  <a:pt x="9948705" y="2574541"/>
                </a:lnTo>
                <a:lnTo>
                  <a:pt x="9948705" y="2297023"/>
                </a:lnTo>
                <a:cubicBezTo>
                  <a:pt x="9948705" y="2244422"/>
                  <a:pt x="9957049" y="2207964"/>
                  <a:pt x="9973736" y="2187649"/>
                </a:cubicBezTo>
                <a:cubicBezTo>
                  <a:pt x="9990423" y="2167333"/>
                  <a:pt x="10012190" y="2157176"/>
                  <a:pt x="10039034" y="2157176"/>
                </a:cubicBezTo>
                <a:cubicBezTo>
                  <a:pt x="10063340" y="2157176"/>
                  <a:pt x="10082204" y="2164704"/>
                  <a:pt x="10095626" y="2179758"/>
                </a:cubicBezTo>
                <a:cubicBezTo>
                  <a:pt x="10109049" y="2194813"/>
                  <a:pt x="10115760" y="2220479"/>
                  <a:pt x="10115760" y="2256756"/>
                </a:cubicBezTo>
                <a:lnTo>
                  <a:pt x="10115760" y="2574541"/>
                </a:lnTo>
                <a:lnTo>
                  <a:pt x="10338318" y="2574541"/>
                </a:lnTo>
                <a:lnTo>
                  <a:pt x="10338318" y="2207238"/>
                </a:lnTo>
                <a:cubicBezTo>
                  <a:pt x="10338318" y="2131420"/>
                  <a:pt x="10320996" y="2075190"/>
                  <a:pt x="10286352" y="2038551"/>
                </a:cubicBezTo>
                <a:cubicBezTo>
                  <a:pt x="10251707" y="2001911"/>
                  <a:pt x="10204275" y="1983591"/>
                  <a:pt x="10144056" y="1983591"/>
                </a:cubicBezTo>
                <a:cubicBezTo>
                  <a:pt x="10103426" y="1983591"/>
                  <a:pt x="10068237" y="1990302"/>
                  <a:pt x="10038490" y="2003725"/>
                </a:cubicBezTo>
                <a:cubicBezTo>
                  <a:pt x="10008743" y="2017147"/>
                  <a:pt x="9978815" y="2039458"/>
                  <a:pt x="9948705" y="2070656"/>
                </a:cubicBezTo>
                <a:lnTo>
                  <a:pt x="9948705" y="1776813"/>
                </a:lnTo>
                <a:close/>
                <a:moveTo>
                  <a:pt x="8199980" y="1776813"/>
                </a:moveTo>
                <a:lnTo>
                  <a:pt x="8199980" y="1973797"/>
                </a:lnTo>
                <a:lnTo>
                  <a:pt x="8451378" y="1973797"/>
                </a:lnTo>
                <a:lnTo>
                  <a:pt x="8451378" y="2574541"/>
                </a:lnTo>
                <a:lnTo>
                  <a:pt x="8697880" y="2574541"/>
                </a:lnTo>
                <a:lnTo>
                  <a:pt x="8697880" y="1973797"/>
                </a:lnTo>
                <a:lnTo>
                  <a:pt x="8949278" y="1973797"/>
                </a:lnTo>
                <a:lnTo>
                  <a:pt x="8949278" y="1776813"/>
                </a:lnTo>
                <a:close/>
                <a:moveTo>
                  <a:pt x="7613165" y="1776813"/>
                </a:moveTo>
                <a:lnTo>
                  <a:pt x="7391150" y="1890541"/>
                </a:lnTo>
                <a:lnTo>
                  <a:pt x="7391150" y="1996651"/>
                </a:lnTo>
                <a:lnTo>
                  <a:pt x="7309527" y="1996651"/>
                </a:lnTo>
                <a:lnTo>
                  <a:pt x="7309527" y="2158808"/>
                </a:lnTo>
                <a:lnTo>
                  <a:pt x="7391150" y="2158808"/>
                </a:lnTo>
                <a:lnTo>
                  <a:pt x="7391150" y="2362067"/>
                </a:lnTo>
                <a:cubicBezTo>
                  <a:pt x="7391150" y="2426554"/>
                  <a:pt x="7397408" y="2473200"/>
                  <a:pt x="7409924" y="2502003"/>
                </a:cubicBezTo>
                <a:cubicBezTo>
                  <a:pt x="7422439" y="2530806"/>
                  <a:pt x="7441757" y="2552274"/>
                  <a:pt x="7467876" y="2566404"/>
                </a:cubicBezTo>
                <a:cubicBezTo>
                  <a:pt x="7493995" y="2580535"/>
                  <a:pt x="7534625" y="2587601"/>
                  <a:pt x="7589766" y="2587601"/>
                </a:cubicBezTo>
                <a:cubicBezTo>
                  <a:pt x="7637289" y="2587601"/>
                  <a:pt x="7688439" y="2581615"/>
                  <a:pt x="7743217" y="2569644"/>
                </a:cubicBezTo>
                <a:lnTo>
                  <a:pt x="7726893" y="2416763"/>
                </a:lnTo>
                <a:cubicBezTo>
                  <a:pt x="7697508" y="2426177"/>
                  <a:pt x="7674654" y="2430885"/>
                  <a:pt x="7658329" y="2430885"/>
                </a:cubicBezTo>
                <a:cubicBezTo>
                  <a:pt x="7640191" y="2430885"/>
                  <a:pt x="7627494" y="2424729"/>
                  <a:pt x="7620239" y="2412418"/>
                </a:cubicBezTo>
                <a:cubicBezTo>
                  <a:pt x="7615523" y="2404454"/>
                  <a:pt x="7613165" y="2388163"/>
                  <a:pt x="7613165" y="2363546"/>
                </a:cubicBezTo>
                <a:lnTo>
                  <a:pt x="7613165" y="2158808"/>
                </a:lnTo>
                <a:lnTo>
                  <a:pt x="7735055" y="2158808"/>
                </a:lnTo>
                <a:lnTo>
                  <a:pt x="7735055" y="1996651"/>
                </a:lnTo>
                <a:lnTo>
                  <a:pt x="7613165" y="1996651"/>
                </a:lnTo>
                <a:close/>
                <a:moveTo>
                  <a:pt x="6239723" y="1776813"/>
                </a:moveTo>
                <a:lnTo>
                  <a:pt x="6239723" y="1927543"/>
                </a:lnTo>
                <a:lnTo>
                  <a:pt x="6461193" y="1927543"/>
                </a:lnTo>
                <a:lnTo>
                  <a:pt x="6461193" y="1776813"/>
                </a:lnTo>
                <a:close/>
                <a:moveTo>
                  <a:pt x="939740" y="1776813"/>
                </a:moveTo>
                <a:lnTo>
                  <a:pt x="939740" y="2574541"/>
                </a:lnTo>
                <a:lnTo>
                  <a:pt x="1187329" y="2574541"/>
                </a:lnTo>
                <a:lnTo>
                  <a:pt x="1187329" y="2278522"/>
                </a:lnTo>
                <a:lnTo>
                  <a:pt x="1322279" y="2278522"/>
                </a:lnTo>
                <a:cubicBezTo>
                  <a:pt x="1421678" y="2278522"/>
                  <a:pt x="1495592" y="2255849"/>
                  <a:pt x="1544021" y="2210503"/>
                </a:cubicBezTo>
                <a:cubicBezTo>
                  <a:pt x="1592451" y="2165157"/>
                  <a:pt x="1616666" y="2102217"/>
                  <a:pt x="1616666" y="2021682"/>
                </a:cubicBezTo>
                <a:cubicBezTo>
                  <a:pt x="1616666" y="1943324"/>
                  <a:pt x="1594446" y="1882923"/>
                  <a:pt x="1550007" y="1840479"/>
                </a:cubicBezTo>
                <a:cubicBezTo>
                  <a:pt x="1505568" y="1798035"/>
                  <a:pt x="1438728" y="1776813"/>
                  <a:pt x="1349487" y="177681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 rot="853998">
            <a:off x="10724934" y="4064402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394202" y="5462831"/>
            <a:ext cx="1443496" cy="804406"/>
            <a:chOff x="7073189" y="4200347"/>
            <a:chExt cx="1443496" cy="804406"/>
          </a:xfrm>
        </p:grpSpPr>
        <p:sp>
          <p:nvSpPr>
            <p:cNvPr id="2" name="Block Arc 1"/>
            <p:cNvSpPr/>
            <p:nvPr/>
          </p:nvSpPr>
          <p:spPr>
            <a:xfrm flipV="1">
              <a:off x="7073189" y="4200347"/>
              <a:ext cx="1443496" cy="668740"/>
            </a:xfrm>
            <a:prstGeom prst="blockArc">
              <a:avLst>
                <a:gd name="adj1" fmla="val 10738964"/>
                <a:gd name="adj2" fmla="val 165145"/>
                <a:gd name="adj3" fmla="val 13907"/>
              </a:avLst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109143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8202117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31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92 0.01551 L -0.15208 0.0155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802 0.01389 L -0.11198 0.0138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 rot="853998">
            <a:off x="10049088" y="2369594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662557" y="3830544"/>
            <a:ext cx="1443496" cy="804406"/>
            <a:chOff x="7073189" y="4200347"/>
            <a:chExt cx="1443496" cy="804406"/>
          </a:xfrm>
        </p:grpSpPr>
        <p:sp>
          <p:nvSpPr>
            <p:cNvPr id="2" name="Block Arc 1"/>
            <p:cNvSpPr/>
            <p:nvPr/>
          </p:nvSpPr>
          <p:spPr>
            <a:xfrm flipV="1">
              <a:off x="7073189" y="4200347"/>
              <a:ext cx="1443496" cy="668740"/>
            </a:xfrm>
            <a:prstGeom prst="blockArc">
              <a:avLst>
                <a:gd name="adj1" fmla="val 10738964"/>
                <a:gd name="adj2" fmla="val 165145"/>
                <a:gd name="adj3" fmla="val 13907"/>
              </a:avLst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109143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8202117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044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2842" y="5507502"/>
            <a:ext cx="1223890" cy="4079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95559" y="5915466"/>
            <a:ext cx="1800665" cy="5345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86068" y="6323428"/>
            <a:ext cx="2433709" cy="5345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90380" y="1195753"/>
            <a:ext cx="133646" cy="431174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rapezoid 22"/>
          <p:cNvSpPr/>
          <p:nvPr/>
        </p:nvSpPr>
        <p:spPr>
          <a:xfrm>
            <a:off x="6080760" y="1552726"/>
            <a:ext cx="1011994" cy="1048041"/>
          </a:xfrm>
          <a:prstGeom prst="trapezoid">
            <a:avLst/>
          </a:prstGeom>
          <a:gradFill>
            <a:gsLst>
              <a:gs pos="43000">
                <a:srgbClr val="FFFF00"/>
              </a:gs>
              <a:gs pos="100000">
                <a:schemeClr val="tx1"/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690381" y="921435"/>
            <a:ext cx="1290711" cy="1178168"/>
            <a:chOff x="5690380" y="921435"/>
            <a:chExt cx="1290712" cy="1178167"/>
          </a:xfrm>
        </p:grpSpPr>
        <p:sp>
          <p:nvSpPr>
            <p:cNvPr id="6" name="Block Arc 5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apezoid 6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rapezoid 21"/>
          <p:cNvSpPr/>
          <p:nvPr/>
        </p:nvSpPr>
        <p:spPr>
          <a:xfrm>
            <a:off x="4344280" y="2314140"/>
            <a:ext cx="1102554" cy="1346980"/>
          </a:xfrm>
          <a:prstGeom prst="trapezoid">
            <a:avLst/>
          </a:prstGeom>
          <a:gradFill>
            <a:gsLst>
              <a:gs pos="11000">
                <a:srgbClr val="FF0000"/>
              </a:gs>
              <a:gs pos="83000">
                <a:schemeClr val="tx1"/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rapezoid 23"/>
          <p:cNvSpPr/>
          <p:nvPr/>
        </p:nvSpPr>
        <p:spPr>
          <a:xfrm>
            <a:off x="6082518" y="3336681"/>
            <a:ext cx="1011994" cy="1048041"/>
          </a:xfrm>
          <a:prstGeom prst="trapezoid">
            <a:avLst/>
          </a:prstGeom>
          <a:gradFill>
            <a:gsLst>
              <a:gs pos="47000">
                <a:schemeClr val="bg1"/>
              </a:gs>
              <a:gs pos="92000">
                <a:schemeClr val="tx1"/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rapezoid 24"/>
          <p:cNvSpPr/>
          <p:nvPr/>
        </p:nvSpPr>
        <p:spPr>
          <a:xfrm>
            <a:off x="4346038" y="4098096"/>
            <a:ext cx="1102554" cy="1346980"/>
          </a:xfrm>
          <a:prstGeom prst="trapezoid">
            <a:avLst/>
          </a:prstGeom>
          <a:gradFill>
            <a:gsLst>
              <a:gs pos="16000">
                <a:srgbClr val="00B0F0"/>
              </a:gs>
              <a:gs pos="85000">
                <a:schemeClr val="tx1"/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676312" y="2683414"/>
            <a:ext cx="1290711" cy="1178168"/>
            <a:chOff x="5690380" y="921435"/>
            <a:chExt cx="1290712" cy="1178167"/>
          </a:xfrm>
        </p:grpSpPr>
        <p:sp>
          <p:nvSpPr>
            <p:cNvPr id="11" name="Block Arc 10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apezoid 12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 flipH="1">
            <a:off x="4533313" y="1579990"/>
            <a:ext cx="1290711" cy="1303890"/>
            <a:chOff x="5662245" y="795712"/>
            <a:chExt cx="1290712" cy="1303890"/>
          </a:xfrm>
          <a:noFill/>
        </p:grpSpPr>
        <p:sp>
          <p:nvSpPr>
            <p:cNvPr id="15" name="Block Arc 14"/>
            <p:cNvSpPr/>
            <p:nvPr/>
          </p:nvSpPr>
          <p:spPr>
            <a:xfrm>
              <a:off x="5662245" y="795712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rapezoid 16"/>
            <p:cNvSpPr/>
            <p:nvPr/>
          </p:nvSpPr>
          <p:spPr>
            <a:xfrm>
              <a:off x="6165166" y="1143004"/>
              <a:ext cx="787791" cy="351691"/>
            </a:xfrm>
            <a:prstGeom prst="trapezoid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4491110" y="3467690"/>
            <a:ext cx="1290711" cy="1178168"/>
            <a:chOff x="5690380" y="921435"/>
            <a:chExt cx="1290712" cy="1178167"/>
          </a:xfrm>
        </p:grpSpPr>
        <p:sp>
          <p:nvSpPr>
            <p:cNvPr id="19" name="Block Arc 18"/>
            <p:cNvSpPr/>
            <p:nvPr/>
          </p:nvSpPr>
          <p:spPr>
            <a:xfrm>
              <a:off x="5690380" y="921435"/>
              <a:ext cx="1005842" cy="590843"/>
            </a:xfrm>
            <a:prstGeom prst="blockArc">
              <a:avLst>
                <a:gd name="adj1" fmla="val 10800000"/>
                <a:gd name="adj2" fmla="val 547763"/>
                <a:gd name="adj3" fmla="val 2804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335735" y="1445455"/>
              <a:ext cx="502921" cy="6541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/>
            <p:cNvSpPr/>
            <p:nvPr/>
          </p:nvSpPr>
          <p:spPr>
            <a:xfrm>
              <a:off x="6193301" y="1216856"/>
              <a:ext cx="787791" cy="351691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5321105" y="5698310"/>
            <a:ext cx="872197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445995" y="5733464"/>
            <a:ext cx="651512" cy="250874"/>
          </a:xfrm>
          <a:prstGeom prst="rect">
            <a:avLst/>
          </a:pr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92292" y="5410728"/>
            <a:ext cx="958914" cy="369332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ON/OFF</a:t>
            </a:r>
            <a:endParaRPr lang="en-US" sz="1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95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 rot="853998">
            <a:off x="9946617" y="2217880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 rot="1036857">
            <a:off x="9520767" y="3690915"/>
            <a:ext cx="1443496" cy="804406"/>
            <a:chOff x="7073189" y="4200347"/>
            <a:chExt cx="1443496" cy="804406"/>
          </a:xfrm>
        </p:grpSpPr>
        <p:sp>
          <p:nvSpPr>
            <p:cNvPr id="2" name="Block Arc 1"/>
            <p:cNvSpPr/>
            <p:nvPr/>
          </p:nvSpPr>
          <p:spPr>
            <a:xfrm flipV="1">
              <a:off x="7073189" y="4200347"/>
              <a:ext cx="1443496" cy="668740"/>
            </a:xfrm>
            <a:prstGeom prst="blockArc">
              <a:avLst>
                <a:gd name="adj1" fmla="val 10738964"/>
                <a:gd name="adj2" fmla="val 165145"/>
                <a:gd name="adj3" fmla="val 13907"/>
              </a:avLst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109143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8202117" y="4733420"/>
              <a:ext cx="221204" cy="271333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434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 rot="20987085">
            <a:off x="7183314" y="4415622"/>
            <a:ext cx="1841491" cy="750627"/>
            <a:chOff x="1283845" y="2470245"/>
            <a:chExt cx="1841492" cy="750626"/>
          </a:xfrm>
        </p:grpSpPr>
        <p:sp>
          <p:nvSpPr>
            <p:cNvPr id="25" name="Round Diagonal Corner Rectangle 24"/>
            <p:cNvSpPr/>
            <p:nvPr/>
          </p:nvSpPr>
          <p:spPr>
            <a:xfrm>
              <a:off x="1283845" y="2470245"/>
              <a:ext cx="1841492" cy="504967"/>
            </a:xfrm>
            <a:prstGeom prst="round2DiagRect">
              <a:avLst>
                <a:gd name="adj1" fmla="val 44595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361309" y="2975212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630551" y="2975211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 rot="20886276">
            <a:off x="7386595" y="2697141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971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 rot="20987085">
            <a:off x="6130965" y="4196335"/>
            <a:ext cx="1841491" cy="750627"/>
            <a:chOff x="1283845" y="2470245"/>
            <a:chExt cx="1841492" cy="750626"/>
          </a:xfrm>
        </p:grpSpPr>
        <p:sp>
          <p:nvSpPr>
            <p:cNvPr id="25" name="Round Diagonal Corner Rectangle 24"/>
            <p:cNvSpPr/>
            <p:nvPr/>
          </p:nvSpPr>
          <p:spPr>
            <a:xfrm>
              <a:off x="1283845" y="2470245"/>
              <a:ext cx="1841492" cy="504967"/>
            </a:xfrm>
            <a:prstGeom prst="round2DiagRect">
              <a:avLst>
                <a:gd name="adj1" fmla="val 44595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361309" y="2975212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630551" y="2975211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 rot="20886276">
            <a:off x="6367805" y="2478778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92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 rot="20987085">
            <a:off x="4542950" y="4301792"/>
            <a:ext cx="1841491" cy="750627"/>
            <a:chOff x="1283845" y="2470245"/>
            <a:chExt cx="1841492" cy="750626"/>
          </a:xfrm>
        </p:grpSpPr>
        <p:sp>
          <p:nvSpPr>
            <p:cNvPr id="25" name="Round Diagonal Corner Rectangle 24"/>
            <p:cNvSpPr/>
            <p:nvPr/>
          </p:nvSpPr>
          <p:spPr>
            <a:xfrm>
              <a:off x="1283845" y="2470245"/>
              <a:ext cx="1841492" cy="504967"/>
            </a:xfrm>
            <a:prstGeom prst="round2DiagRect">
              <a:avLst>
                <a:gd name="adj1" fmla="val 44595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361309" y="2975212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630551" y="2975211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 rot="20886276">
            <a:off x="4539156" y="2697142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54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74254" y="4391698"/>
            <a:ext cx="8603086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1465497" y="5375777"/>
            <a:ext cx="1568917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5291069" y="5396246"/>
            <a:ext cx="1609865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9089346" y="5444012"/>
            <a:ext cx="1705398" cy="39924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 rot="20987085">
            <a:off x="1674012" y="4055741"/>
            <a:ext cx="1841491" cy="750627"/>
            <a:chOff x="1283845" y="2470245"/>
            <a:chExt cx="1841492" cy="750626"/>
          </a:xfrm>
        </p:grpSpPr>
        <p:sp>
          <p:nvSpPr>
            <p:cNvPr id="25" name="Round Diagonal Corner Rectangle 24"/>
            <p:cNvSpPr/>
            <p:nvPr/>
          </p:nvSpPr>
          <p:spPr>
            <a:xfrm>
              <a:off x="1283845" y="2470245"/>
              <a:ext cx="1841492" cy="504967"/>
            </a:xfrm>
            <a:prstGeom prst="round2DiagRect">
              <a:avLst>
                <a:gd name="adj1" fmla="val 44595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361309" y="2975212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630551" y="2975211"/>
              <a:ext cx="259308" cy="245659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 rot="20886276">
            <a:off x="1988863" y="2331903"/>
            <a:ext cx="1759345" cy="2617490"/>
            <a:chOff x="1579673" y="706271"/>
            <a:chExt cx="1759344" cy="2617489"/>
          </a:xfrm>
        </p:grpSpPr>
        <p:sp>
          <p:nvSpPr>
            <p:cNvPr id="32" name="Arc 31"/>
            <p:cNvSpPr/>
            <p:nvPr/>
          </p:nvSpPr>
          <p:spPr>
            <a:xfrm>
              <a:off x="2311562" y="2320649"/>
              <a:ext cx="464024" cy="1003111"/>
            </a:xfrm>
            <a:custGeom>
              <a:avLst/>
              <a:gdLst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2" fmla="*/ 99812 w 199623"/>
                <a:gd name="connsiteY2" fmla="*/ 580030 h 1160059"/>
                <a:gd name="connsiteX3" fmla="*/ 99811 w 199623"/>
                <a:gd name="connsiteY3" fmla="*/ 0 h 1160059"/>
                <a:gd name="connsiteX0" fmla="*/ 99811 w 199623"/>
                <a:gd name="connsiteY0" fmla="*/ 0 h 1160059"/>
                <a:gd name="connsiteX1" fmla="*/ 199623 w 199623"/>
                <a:gd name="connsiteY1" fmla="*/ 580030 h 1160059"/>
                <a:gd name="connsiteX0" fmla="*/ 159496 w 259308"/>
                <a:gd name="connsiteY0" fmla="*/ 0 h 580030"/>
                <a:gd name="connsiteX1" fmla="*/ 259308 w 259308"/>
                <a:gd name="connsiteY1" fmla="*/ 580030 h 580030"/>
                <a:gd name="connsiteX2" fmla="*/ 159497 w 259308"/>
                <a:gd name="connsiteY2" fmla="*/ 580030 h 580030"/>
                <a:gd name="connsiteX3" fmla="*/ 159496 w 259308"/>
                <a:gd name="connsiteY3" fmla="*/ 0 h 580030"/>
                <a:gd name="connsiteX0" fmla="*/ 159496 w 259308"/>
                <a:gd name="connsiteY0" fmla="*/ 0 h 580030"/>
                <a:gd name="connsiteX1" fmla="*/ 0 w 259308"/>
                <a:gd name="connsiteY1" fmla="*/ 580030 h 580030"/>
                <a:gd name="connsiteX0" fmla="*/ 159496 w 259308"/>
                <a:gd name="connsiteY0" fmla="*/ 0 h 1003111"/>
                <a:gd name="connsiteX1" fmla="*/ 259308 w 259308"/>
                <a:gd name="connsiteY1" fmla="*/ 580030 h 1003111"/>
                <a:gd name="connsiteX2" fmla="*/ 23020 w 259308"/>
                <a:gd name="connsiteY2" fmla="*/ 1003111 h 1003111"/>
                <a:gd name="connsiteX3" fmla="*/ 159496 w 259308"/>
                <a:gd name="connsiteY3" fmla="*/ 0 h 1003111"/>
                <a:gd name="connsiteX0" fmla="*/ 159496 w 259308"/>
                <a:gd name="connsiteY0" fmla="*/ 0 h 1003111"/>
                <a:gd name="connsiteX1" fmla="*/ 0 w 259308"/>
                <a:gd name="connsiteY1" fmla="*/ 580030 h 1003111"/>
                <a:gd name="connsiteX0" fmla="*/ 364212 w 464024"/>
                <a:gd name="connsiteY0" fmla="*/ 0 h 1003111"/>
                <a:gd name="connsiteX1" fmla="*/ 464024 w 464024"/>
                <a:gd name="connsiteY1" fmla="*/ 580030 h 1003111"/>
                <a:gd name="connsiteX2" fmla="*/ 227736 w 464024"/>
                <a:gd name="connsiteY2" fmla="*/ 1003111 h 1003111"/>
                <a:gd name="connsiteX3" fmla="*/ 364212 w 464024"/>
                <a:gd name="connsiteY3" fmla="*/ 0 h 1003111"/>
                <a:gd name="connsiteX0" fmla="*/ 364212 w 464024"/>
                <a:gd name="connsiteY0" fmla="*/ 0 h 1003111"/>
                <a:gd name="connsiteX1" fmla="*/ 0 w 464024"/>
                <a:gd name="connsiteY1" fmla="*/ 539087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024" h="1003111" stroke="0" extrusionOk="0">
                  <a:moveTo>
                    <a:pt x="364212" y="0"/>
                  </a:moveTo>
                  <a:cubicBezTo>
                    <a:pt x="419337" y="0"/>
                    <a:pt x="464024" y="259688"/>
                    <a:pt x="464024" y="580030"/>
                  </a:cubicBezTo>
                  <a:lnTo>
                    <a:pt x="227736" y="1003111"/>
                  </a:lnTo>
                  <a:cubicBezTo>
                    <a:pt x="227736" y="809768"/>
                    <a:pt x="364212" y="193343"/>
                    <a:pt x="364212" y="0"/>
                  </a:cubicBezTo>
                  <a:close/>
                </a:path>
                <a:path w="464024" h="1003111" fill="none">
                  <a:moveTo>
                    <a:pt x="364212" y="0"/>
                  </a:moveTo>
                  <a:cubicBezTo>
                    <a:pt x="419337" y="0"/>
                    <a:pt x="0" y="218745"/>
                    <a:pt x="0" y="539087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0"/>
            </p:cNvCxnSpPr>
            <p:nvPr/>
          </p:nvCxnSpPr>
          <p:spPr>
            <a:xfrm flipH="1">
              <a:off x="1620617" y="2320649"/>
              <a:ext cx="1055157" cy="27242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579673" y="2579427"/>
              <a:ext cx="53636" cy="22912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2204591" y="1526288"/>
              <a:ext cx="530162" cy="824448"/>
            </a:xfrm>
            <a:custGeom>
              <a:avLst/>
              <a:gdLst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3" fmla="*/ 284500 w 569000"/>
                <a:gd name="connsiteY3" fmla="*/ 498144 h 996287"/>
                <a:gd name="connsiteX4" fmla="*/ 299350 w 569000"/>
                <a:gd name="connsiteY4" fmla="*/ 679 h 996287"/>
                <a:gd name="connsiteX0" fmla="*/ 299350 w 569000"/>
                <a:gd name="connsiteY0" fmla="*/ 679 h 996287"/>
                <a:gd name="connsiteX1" fmla="*/ 565363 w 569000"/>
                <a:gd name="connsiteY1" fmla="*/ 418745 h 996287"/>
                <a:gd name="connsiteX2" fmla="*/ 499130 w 569000"/>
                <a:gd name="connsiteY2" fmla="*/ 825127 h 996287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  <a:gd name="connsiteX3" fmla="*/ 0 w 530162"/>
                <a:gd name="connsiteY3" fmla="*/ 470170 h 824448"/>
                <a:gd name="connsiteX4" fmla="*/ 260510 w 530162"/>
                <a:gd name="connsiteY4" fmla="*/ 0 h 824448"/>
                <a:gd name="connsiteX0" fmla="*/ 260510 w 530162"/>
                <a:gd name="connsiteY0" fmla="*/ 0 h 824448"/>
                <a:gd name="connsiteX1" fmla="*/ 526523 w 530162"/>
                <a:gd name="connsiteY1" fmla="*/ 418066 h 824448"/>
                <a:gd name="connsiteX2" fmla="*/ 460290 w 530162"/>
                <a:gd name="connsiteY2" fmla="*/ 824448 h 8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162" h="824448" stroke="0" extrusionOk="0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  <a:lnTo>
                    <a:pt x="0" y="470170"/>
                  </a:lnTo>
                  <a:cubicBezTo>
                    <a:pt x="4950" y="304348"/>
                    <a:pt x="255560" y="165822"/>
                    <a:pt x="260510" y="0"/>
                  </a:cubicBezTo>
                  <a:close/>
                </a:path>
                <a:path w="530162" h="824448" fill="none">
                  <a:moveTo>
                    <a:pt x="260510" y="0"/>
                  </a:moveTo>
                  <a:cubicBezTo>
                    <a:pt x="394352" y="12249"/>
                    <a:pt x="505161" y="186397"/>
                    <a:pt x="526523" y="418066"/>
                  </a:cubicBezTo>
                  <a:cubicBezTo>
                    <a:pt x="539982" y="564025"/>
                    <a:pt x="515716" y="712910"/>
                    <a:pt x="460290" y="824448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902130" y="706271"/>
              <a:ext cx="873456" cy="8871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/>
            <p:cNvSpPr/>
            <p:nvPr/>
          </p:nvSpPr>
          <p:spPr>
            <a:xfrm>
              <a:off x="2588389" y="1456373"/>
              <a:ext cx="750628" cy="745742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8" h="745742" stroke="0" extrusionOk="0">
                  <a:moveTo>
                    <a:pt x="0" y="69913"/>
                  </a:moveTo>
                  <a:cubicBezTo>
                    <a:pt x="309036" y="69913"/>
                    <a:pt x="559559" y="372492"/>
                    <a:pt x="559559" y="745742"/>
                  </a:cubicBezTo>
                  <a:lnTo>
                    <a:pt x="1" y="745742"/>
                  </a:lnTo>
                  <a:cubicBezTo>
                    <a:pt x="1" y="520466"/>
                    <a:pt x="0" y="295189"/>
                    <a:pt x="0" y="69913"/>
                  </a:cubicBezTo>
                  <a:close/>
                </a:path>
                <a:path w="750628" h="745742" fill="none">
                  <a:moveTo>
                    <a:pt x="0" y="69913"/>
                  </a:moveTo>
                  <a:cubicBezTo>
                    <a:pt x="309036" y="69913"/>
                    <a:pt x="750628" y="-159771"/>
                    <a:pt x="750628" y="21347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8"/>
            <p:cNvSpPr/>
            <p:nvPr/>
          </p:nvSpPr>
          <p:spPr>
            <a:xfrm rot="5400000">
              <a:off x="1870330" y="1453062"/>
              <a:ext cx="586855" cy="675829"/>
            </a:xfrm>
            <a:custGeom>
              <a:avLst/>
              <a:gdLst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2" fmla="*/ 559559 w 1119117"/>
                <a:gd name="connsiteY2" fmla="*/ 675829 h 1351658"/>
                <a:gd name="connsiteX3" fmla="*/ 559558 w 1119117"/>
                <a:gd name="connsiteY3" fmla="*/ 0 h 1351658"/>
                <a:gd name="connsiteX0" fmla="*/ 559558 w 1119117"/>
                <a:gd name="connsiteY0" fmla="*/ 0 h 1351658"/>
                <a:gd name="connsiteX1" fmla="*/ 1119117 w 1119117"/>
                <a:gd name="connsiteY1" fmla="*/ 675829 h 1351658"/>
                <a:gd name="connsiteX0" fmla="*/ 0 w 750628"/>
                <a:gd name="connsiteY0" fmla="*/ 69913 h 745742"/>
                <a:gd name="connsiteX1" fmla="*/ 559559 w 750628"/>
                <a:gd name="connsiteY1" fmla="*/ 745742 h 745742"/>
                <a:gd name="connsiteX2" fmla="*/ 1 w 750628"/>
                <a:gd name="connsiteY2" fmla="*/ 745742 h 745742"/>
                <a:gd name="connsiteX3" fmla="*/ 0 w 750628"/>
                <a:gd name="connsiteY3" fmla="*/ 69913 h 745742"/>
                <a:gd name="connsiteX0" fmla="*/ 0 w 750628"/>
                <a:gd name="connsiteY0" fmla="*/ 69913 h 745742"/>
                <a:gd name="connsiteX1" fmla="*/ 750628 w 750628"/>
                <a:gd name="connsiteY1" fmla="*/ 213479 h 745742"/>
                <a:gd name="connsiteX0" fmla="*/ 0 w 586855"/>
                <a:gd name="connsiteY0" fmla="*/ 0 h 675829"/>
                <a:gd name="connsiteX1" fmla="*/ 559559 w 586855"/>
                <a:gd name="connsiteY1" fmla="*/ 675829 h 675829"/>
                <a:gd name="connsiteX2" fmla="*/ 1 w 586855"/>
                <a:gd name="connsiteY2" fmla="*/ 675829 h 675829"/>
                <a:gd name="connsiteX3" fmla="*/ 0 w 586855"/>
                <a:gd name="connsiteY3" fmla="*/ 0 h 675829"/>
                <a:gd name="connsiteX0" fmla="*/ 0 w 586855"/>
                <a:gd name="connsiteY0" fmla="*/ 0 h 675829"/>
                <a:gd name="connsiteX1" fmla="*/ 586855 w 586855"/>
                <a:gd name="connsiteY1" fmla="*/ 675829 h 67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855" h="675829" stroke="0" extrusionOk="0">
                  <a:moveTo>
                    <a:pt x="0" y="0"/>
                  </a:moveTo>
                  <a:cubicBezTo>
                    <a:pt x="309036" y="0"/>
                    <a:pt x="559559" y="302579"/>
                    <a:pt x="559559" y="675829"/>
                  </a:cubicBezTo>
                  <a:lnTo>
                    <a:pt x="1" y="675829"/>
                  </a:lnTo>
                  <a:cubicBezTo>
                    <a:pt x="1" y="450553"/>
                    <a:pt x="0" y="225276"/>
                    <a:pt x="0" y="0"/>
                  </a:cubicBezTo>
                  <a:close/>
                </a:path>
                <a:path w="586855" h="675829" fill="none">
                  <a:moveTo>
                    <a:pt x="0" y="0"/>
                  </a:moveTo>
                  <a:cubicBezTo>
                    <a:pt x="309036" y="0"/>
                    <a:pt x="586855" y="302579"/>
                    <a:pt x="586855" y="675829"/>
                  </a:cubicBezTo>
                </a:path>
              </a:pathLst>
            </a:cu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487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636649" y="4281506"/>
            <a:ext cx="8603086" cy="2146588"/>
            <a:chOff x="1794456" y="4349745"/>
            <a:chExt cx="8603087" cy="2146588"/>
          </a:xfrm>
        </p:grpSpPr>
        <p:sp>
          <p:nvSpPr>
            <p:cNvPr id="14" name="Rectangle 13"/>
            <p:cNvSpPr/>
            <p:nvPr/>
          </p:nvSpPr>
          <p:spPr>
            <a:xfrm>
              <a:off x="1794456" y="4349745"/>
              <a:ext cx="860308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1465496" y="5375775"/>
              <a:ext cx="156891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5291069" y="5396245"/>
              <a:ext cx="1609864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9089345" y="5444011"/>
              <a:ext cx="1705399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 rot="20050309">
            <a:off x="2893335" y="471739"/>
            <a:ext cx="1064525" cy="2483894"/>
            <a:chOff x="3862317" y="1296537"/>
            <a:chExt cx="1064525" cy="2483893"/>
          </a:xfrm>
        </p:grpSpPr>
        <p:sp>
          <p:nvSpPr>
            <p:cNvPr id="2" name="Rounded Rectangle 1"/>
            <p:cNvSpPr/>
            <p:nvPr/>
          </p:nvSpPr>
          <p:spPr>
            <a:xfrm>
              <a:off x="3862317" y="1296537"/>
              <a:ext cx="832513" cy="2483893"/>
            </a:xfrm>
            <a:prstGeom prst="roundRect">
              <a:avLst>
                <a:gd name="adj" fmla="val 24864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4694830" y="1624083"/>
              <a:ext cx="232012" cy="34119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694830" y="3095448"/>
              <a:ext cx="232012" cy="34119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40514" y="3296778"/>
            <a:ext cx="3329815" cy="2278616"/>
            <a:chOff x="0" y="3275807"/>
            <a:chExt cx="3329816" cy="2278616"/>
          </a:xfrm>
        </p:grpSpPr>
        <p:grpSp>
          <p:nvGrpSpPr>
            <p:cNvPr id="53" name="Group 52"/>
            <p:cNvGrpSpPr/>
            <p:nvPr/>
          </p:nvGrpSpPr>
          <p:grpSpPr>
            <a:xfrm>
              <a:off x="791332" y="3543333"/>
              <a:ext cx="2538484" cy="2011090"/>
              <a:chOff x="846161" y="3454564"/>
              <a:chExt cx="2538484" cy="2011090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846161" y="3971499"/>
                <a:ext cx="2538484" cy="1494155"/>
              </a:xfrm>
              <a:custGeom>
                <a:avLst/>
                <a:gdLst>
                  <a:gd name="connsiteX0" fmla="*/ 2538484 w 2538484"/>
                  <a:gd name="connsiteY0" fmla="*/ 0 h 1494155"/>
                  <a:gd name="connsiteX1" fmla="*/ 2402006 w 2538484"/>
                  <a:gd name="connsiteY1" fmla="*/ 1201002 h 1494155"/>
                  <a:gd name="connsiteX2" fmla="*/ 1787857 w 2538484"/>
                  <a:gd name="connsiteY2" fmla="*/ 1419367 h 1494155"/>
                  <a:gd name="connsiteX3" fmla="*/ 0 w 2538484"/>
                  <a:gd name="connsiteY3" fmla="*/ 150125 h 1494155"/>
                  <a:gd name="connsiteX4" fmla="*/ 0 w 2538484"/>
                  <a:gd name="connsiteY4" fmla="*/ 150125 h 149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8484" h="1494155">
                    <a:moveTo>
                      <a:pt x="2538484" y="0"/>
                    </a:moveTo>
                    <a:cubicBezTo>
                      <a:pt x="2532797" y="482220"/>
                      <a:pt x="2527110" y="964441"/>
                      <a:pt x="2402006" y="1201002"/>
                    </a:cubicBezTo>
                    <a:cubicBezTo>
                      <a:pt x="2276902" y="1437563"/>
                      <a:pt x="2188191" y="1594513"/>
                      <a:pt x="1787857" y="1419367"/>
                    </a:cubicBezTo>
                    <a:cubicBezTo>
                      <a:pt x="1387523" y="1244221"/>
                      <a:pt x="0" y="150125"/>
                      <a:pt x="0" y="150125"/>
                    </a:cubicBezTo>
                    <a:lnTo>
                      <a:pt x="0" y="150125"/>
                    </a:lnTo>
                  </a:path>
                </a:pathLst>
              </a:cu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flipH="1">
                <a:off x="2993983" y="3971498"/>
                <a:ext cx="23263" cy="149415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1569345" y="3738182"/>
                <a:ext cx="710608" cy="916279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/>
              <p:cNvSpPr/>
              <p:nvPr/>
            </p:nvSpPr>
            <p:spPr>
              <a:xfrm>
                <a:off x="1496782" y="3454564"/>
                <a:ext cx="395275" cy="1174439"/>
              </a:xfrm>
              <a:custGeom>
                <a:avLst/>
                <a:gdLst>
                  <a:gd name="connsiteX0" fmla="*/ 792459 w 792459"/>
                  <a:gd name="connsiteY0" fmla="*/ 0 h 1322603"/>
                  <a:gd name="connsiteX1" fmla="*/ 478560 w 792459"/>
                  <a:gd name="connsiteY1" fmla="*/ 464024 h 1322603"/>
                  <a:gd name="connsiteX2" fmla="*/ 110071 w 792459"/>
                  <a:gd name="connsiteY2" fmla="*/ 955343 h 1322603"/>
                  <a:gd name="connsiteX3" fmla="*/ 889 w 792459"/>
                  <a:gd name="connsiteY3" fmla="*/ 1310185 h 1322603"/>
                  <a:gd name="connsiteX4" fmla="*/ 55480 w 792459"/>
                  <a:gd name="connsiteY4" fmla="*/ 1241946 h 1322603"/>
                  <a:gd name="connsiteX5" fmla="*/ 889 w 792459"/>
                  <a:gd name="connsiteY5" fmla="*/ 1241946 h 132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2459" h="1322603">
                    <a:moveTo>
                      <a:pt x="792459" y="0"/>
                    </a:moveTo>
                    <a:cubicBezTo>
                      <a:pt x="692375" y="152400"/>
                      <a:pt x="592291" y="304800"/>
                      <a:pt x="478560" y="464024"/>
                    </a:cubicBezTo>
                    <a:cubicBezTo>
                      <a:pt x="364829" y="623248"/>
                      <a:pt x="189683" y="814316"/>
                      <a:pt x="110071" y="955343"/>
                    </a:cubicBezTo>
                    <a:cubicBezTo>
                      <a:pt x="30459" y="1096370"/>
                      <a:pt x="9987" y="1262418"/>
                      <a:pt x="889" y="1310185"/>
                    </a:cubicBezTo>
                    <a:cubicBezTo>
                      <a:pt x="-8209" y="1357952"/>
                      <a:pt x="55480" y="1253319"/>
                      <a:pt x="55480" y="1241946"/>
                    </a:cubicBezTo>
                    <a:cubicBezTo>
                      <a:pt x="55480" y="1230573"/>
                      <a:pt x="12262" y="1244221"/>
                      <a:pt x="889" y="1241946"/>
                    </a:cubicBezTo>
                  </a:path>
                </a:pathLst>
              </a:cu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4" name="Oval 53"/>
            <p:cNvSpPr/>
            <p:nvPr/>
          </p:nvSpPr>
          <p:spPr>
            <a:xfrm>
              <a:off x="0" y="3275807"/>
              <a:ext cx="1147118" cy="1073938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284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978478" y="4349746"/>
            <a:ext cx="8603086" cy="2146588"/>
            <a:chOff x="1794456" y="4349745"/>
            <a:chExt cx="8603087" cy="2146588"/>
          </a:xfrm>
        </p:grpSpPr>
        <p:sp>
          <p:nvSpPr>
            <p:cNvPr id="19" name="Rectangle 18"/>
            <p:cNvSpPr/>
            <p:nvPr/>
          </p:nvSpPr>
          <p:spPr>
            <a:xfrm>
              <a:off x="1794456" y="4349745"/>
              <a:ext cx="860308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1465496" y="5375775"/>
              <a:ext cx="156891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5291069" y="5396245"/>
              <a:ext cx="1609864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 rot="16200000">
              <a:off x="9089345" y="5444011"/>
              <a:ext cx="1705399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0" y="0"/>
            <a:ext cx="1216738" cy="1907554"/>
            <a:chOff x="600223" y="215937"/>
            <a:chExt cx="1216738" cy="1907554"/>
          </a:xfrm>
          <a:solidFill>
            <a:schemeClr val="bg2">
              <a:lumMod val="75000"/>
            </a:schemeClr>
          </a:solidFill>
        </p:grpSpPr>
        <p:sp>
          <p:nvSpPr>
            <p:cNvPr id="2" name="Freeform 1"/>
            <p:cNvSpPr/>
            <p:nvPr/>
          </p:nvSpPr>
          <p:spPr>
            <a:xfrm>
              <a:off x="709992" y="436729"/>
              <a:ext cx="1106969" cy="1686762"/>
            </a:xfrm>
            <a:custGeom>
              <a:avLst/>
              <a:gdLst>
                <a:gd name="connsiteX0" fmla="*/ 422772 w 1106969"/>
                <a:gd name="connsiteY0" fmla="*/ 0 h 1686762"/>
                <a:gd name="connsiteX1" fmla="*/ 1036922 w 1106969"/>
                <a:gd name="connsiteY1" fmla="*/ 682388 h 1686762"/>
                <a:gd name="connsiteX2" fmla="*/ 1050569 w 1106969"/>
                <a:gd name="connsiteY2" fmla="*/ 1337480 h 1686762"/>
                <a:gd name="connsiteX3" fmla="*/ 654784 w 1106969"/>
                <a:gd name="connsiteY3" fmla="*/ 1665027 h 1686762"/>
                <a:gd name="connsiteX4" fmla="*/ 613841 w 1106969"/>
                <a:gd name="connsiteY4" fmla="*/ 1596788 h 1686762"/>
                <a:gd name="connsiteX5" fmla="*/ 67931 w 1106969"/>
                <a:gd name="connsiteY5" fmla="*/ 1119116 h 1686762"/>
                <a:gd name="connsiteX6" fmla="*/ 26987 w 1106969"/>
                <a:gd name="connsiteY6" fmla="*/ 1091821 h 168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6969" h="1686762">
                  <a:moveTo>
                    <a:pt x="422772" y="0"/>
                  </a:moveTo>
                  <a:cubicBezTo>
                    <a:pt x="677530" y="229737"/>
                    <a:pt x="932289" y="459475"/>
                    <a:pt x="1036922" y="682388"/>
                  </a:cubicBezTo>
                  <a:cubicBezTo>
                    <a:pt x="1141555" y="905301"/>
                    <a:pt x="1114259" y="1173707"/>
                    <a:pt x="1050569" y="1337480"/>
                  </a:cubicBezTo>
                  <a:cubicBezTo>
                    <a:pt x="986879" y="1501253"/>
                    <a:pt x="727572" y="1621809"/>
                    <a:pt x="654784" y="1665027"/>
                  </a:cubicBezTo>
                  <a:cubicBezTo>
                    <a:pt x="581996" y="1708245"/>
                    <a:pt x="711650" y="1687773"/>
                    <a:pt x="613841" y="1596788"/>
                  </a:cubicBezTo>
                  <a:cubicBezTo>
                    <a:pt x="516032" y="1505803"/>
                    <a:pt x="165740" y="1203277"/>
                    <a:pt x="67931" y="1119116"/>
                  </a:cubicBezTo>
                  <a:cubicBezTo>
                    <a:pt x="-29878" y="1034955"/>
                    <a:pt x="-1446" y="1063388"/>
                    <a:pt x="26987" y="1091821"/>
                  </a:cubicBezTo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Freeform 2"/>
            <p:cNvSpPr/>
            <p:nvPr/>
          </p:nvSpPr>
          <p:spPr>
            <a:xfrm>
              <a:off x="600223" y="215937"/>
              <a:ext cx="587132" cy="1353556"/>
            </a:xfrm>
            <a:custGeom>
              <a:avLst/>
              <a:gdLst>
                <a:gd name="connsiteX0" fmla="*/ 587132 w 587132"/>
                <a:gd name="connsiteY0" fmla="*/ 261735 h 1353556"/>
                <a:gd name="connsiteX1" fmla="*/ 314177 w 587132"/>
                <a:gd name="connsiteY1" fmla="*/ 2427 h 1353556"/>
                <a:gd name="connsiteX2" fmla="*/ 314177 w 587132"/>
                <a:gd name="connsiteY2" fmla="*/ 398212 h 1353556"/>
                <a:gd name="connsiteX3" fmla="*/ 136756 w 587132"/>
                <a:gd name="connsiteY3" fmla="*/ 357269 h 1353556"/>
                <a:gd name="connsiteX4" fmla="*/ 136756 w 587132"/>
                <a:gd name="connsiteY4" fmla="*/ 712111 h 1353556"/>
                <a:gd name="connsiteX5" fmla="*/ 278 w 587132"/>
                <a:gd name="connsiteY5" fmla="*/ 862236 h 1353556"/>
                <a:gd name="connsiteX6" fmla="*/ 177699 w 587132"/>
                <a:gd name="connsiteY6" fmla="*/ 1353556 h 1353556"/>
                <a:gd name="connsiteX7" fmla="*/ 177699 w 587132"/>
                <a:gd name="connsiteY7" fmla="*/ 1353556 h 1353556"/>
                <a:gd name="connsiteX8" fmla="*/ 177699 w 587132"/>
                <a:gd name="connsiteY8" fmla="*/ 1353556 h 135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132" h="1353556">
                  <a:moveTo>
                    <a:pt x="587132" y="261735"/>
                  </a:moveTo>
                  <a:cubicBezTo>
                    <a:pt x="473400" y="120708"/>
                    <a:pt x="359669" y="-20319"/>
                    <a:pt x="314177" y="2427"/>
                  </a:cubicBezTo>
                  <a:cubicBezTo>
                    <a:pt x="268685" y="25173"/>
                    <a:pt x="343747" y="339072"/>
                    <a:pt x="314177" y="398212"/>
                  </a:cubicBezTo>
                  <a:cubicBezTo>
                    <a:pt x="284607" y="457352"/>
                    <a:pt x="166326" y="304952"/>
                    <a:pt x="136756" y="357269"/>
                  </a:cubicBezTo>
                  <a:cubicBezTo>
                    <a:pt x="107186" y="409586"/>
                    <a:pt x="159502" y="627950"/>
                    <a:pt x="136756" y="712111"/>
                  </a:cubicBezTo>
                  <a:cubicBezTo>
                    <a:pt x="114010" y="796272"/>
                    <a:pt x="-6546" y="755329"/>
                    <a:pt x="278" y="862236"/>
                  </a:cubicBezTo>
                  <a:cubicBezTo>
                    <a:pt x="7102" y="969144"/>
                    <a:pt x="177699" y="1353556"/>
                    <a:pt x="177699" y="1353556"/>
                  </a:cubicBezTo>
                  <a:lnTo>
                    <a:pt x="177699" y="1353556"/>
                  </a:lnTo>
                  <a:lnTo>
                    <a:pt x="177699" y="1353556"/>
                  </a:lnTo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01050" y="676778"/>
            <a:ext cx="325459" cy="302326"/>
            <a:chOff x="2706575" y="1098280"/>
            <a:chExt cx="635151" cy="471173"/>
          </a:xfrm>
          <a:solidFill>
            <a:schemeClr val="tx1"/>
          </a:solidFill>
        </p:grpSpPr>
        <p:sp>
          <p:nvSpPr>
            <p:cNvPr id="5" name="Block Arc 4"/>
            <p:cNvSpPr/>
            <p:nvPr/>
          </p:nvSpPr>
          <p:spPr>
            <a:xfrm rot="5400000">
              <a:off x="2894424" y="1122150"/>
              <a:ext cx="471172" cy="423433"/>
            </a:xfrm>
            <a:prstGeom prst="blockArc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Block Arc 28"/>
            <p:cNvSpPr/>
            <p:nvPr/>
          </p:nvSpPr>
          <p:spPr>
            <a:xfrm rot="5800904" flipV="1">
              <a:off x="2682706" y="1122149"/>
              <a:ext cx="471172" cy="423433"/>
            </a:xfrm>
            <a:prstGeom prst="blockArc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984197" y="2019869"/>
            <a:ext cx="558000" cy="2866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09535" y="1799101"/>
            <a:ext cx="880000" cy="464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26507" y="1426502"/>
            <a:ext cx="1785183" cy="879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293566" y="4940992"/>
            <a:ext cx="3292166" cy="1405284"/>
            <a:chOff x="1921279" y="4926843"/>
            <a:chExt cx="3292166" cy="1405284"/>
          </a:xfrm>
        </p:grpSpPr>
        <p:sp>
          <p:nvSpPr>
            <p:cNvPr id="13" name="Freeform 12"/>
            <p:cNvSpPr/>
            <p:nvPr/>
          </p:nvSpPr>
          <p:spPr>
            <a:xfrm>
              <a:off x="3100716" y="4926843"/>
              <a:ext cx="2112729" cy="1050738"/>
            </a:xfrm>
            <a:custGeom>
              <a:avLst/>
              <a:gdLst>
                <a:gd name="connsiteX0" fmla="*/ 2006221 w 2158170"/>
                <a:gd name="connsiteY0" fmla="*/ 0 h 846315"/>
                <a:gd name="connsiteX1" fmla="*/ 1951630 w 2158170"/>
                <a:gd name="connsiteY1" fmla="*/ 791570 h 846315"/>
                <a:gd name="connsiteX2" fmla="*/ 0 w 2158170"/>
                <a:gd name="connsiteY2" fmla="*/ 777922 h 846315"/>
                <a:gd name="connsiteX3" fmla="*/ 109182 w 2158170"/>
                <a:gd name="connsiteY3" fmla="*/ 777922 h 846315"/>
                <a:gd name="connsiteX4" fmla="*/ 109182 w 2158170"/>
                <a:gd name="connsiteY4" fmla="*/ 777922 h 846315"/>
                <a:gd name="connsiteX5" fmla="*/ 259308 w 2158170"/>
                <a:gd name="connsiteY5" fmla="*/ 791570 h 84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170" h="846315">
                  <a:moveTo>
                    <a:pt x="2006221" y="0"/>
                  </a:moveTo>
                  <a:cubicBezTo>
                    <a:pt x="2146110" y="330958"/>
                    <a:pt x="2286000" y="661916"/>
                    <a:pt x="1951630" y="791570"/>
                  </a:cubicBezTo>
                  <a:cubicBezTo>
                    <a:pt x="1617260" y="921224"/>
                    <a:pt x="307075" y="780197"/>
                    <a:pt x="0" y="777922"/>
                  </a:cubicBezTo>
                  <a:lnTo>
                    <a:pt x="109182" y="777922"/>
                  </a:lnTo>
                  <a:lnTo>
                    <a:pt x="109182" y="777922"/>
                  </a:lnTo>
                  <a:lnTo>
                    <a:pt x="259308" y="791570"/>
                  </a:ln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4858603" y="5036024"/>
              <a:ext cx="205222" cy="887104"/>
            </a:xfrm>
            <a:custGeom>
              <a:avLst/>
              <a:gdLst>
                <a:gd name="connsiteX0" fmla="*/ 0 w 205222"/>
                <a:gd name="connsiteY0" fmla="*/ 0 h 887104"/>
                <a:gd name="connsiteX1" fmla="*/ 191069 w 205222"/>
                <a:gd name="connsiteY1" fmla="*/ 559558 h 887104"/>
                <a:gd name="connsiteX2" fmla="*/ 191069 w 205222"/>
                <a:gd name="connsiteY2" fmla="*/ 887104 h 887104"/>
                <a:gd name="connsiteX3" fmla="*/ 191069 w 205222"/>
                <a:gd name="connsiteY3" fmla="*/ 887104 h 88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222" h="887104">
                  <a:moveTo>
                    <a:pt x="0" y="0"/>
                  </a:moveTo>
                  <a:cubicBezTo>
                    <a:pt x="79612" y="205853"/>
                    <a:pt x="159224" y="411707"/>
                    <a:pt x="191069" y="559558"/>
                  </a:cubicBezTo>
                  <a:cubicBezTo>
                    <a:pt x="222914" y="707409"/>
                    <a:pt x="191069" y="887104"/>
                    <a:pt x="191069" y="887104"/>
                  </a:cubicBezTo>
                  <a:lnTo>
                    <a:pt x="191069" y="887104"/>
                  </a:ln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3068930" y="5226876"/>
              <a:ext cx="934552" cy="655093"/>
            </a:xfrm>
            <a:custGeom>
              <a:avLst/>
              <a:gdLst>
                <a:gd name="connsiteX0" fmla="*/ 0 w 750627"/>
                <a:gd name="connsiteY0" fmla="*/ 582084 h 582084"/>
                <a:gd name="connsiteX1" fmla="*/ 423081 w 750627"/>
                <a:gd name="connsiteY1" fmla="*/ 36174 h 582084"/>
                <a:gd name="connsiteX2" fmla="*/ 750627 w 750627"/>
                <a:gd name="connsiteY2" fmla="*/ 49822 h 582084"/>
                <a:gd name="connsiteX3" fmla="*/ 750627 w 750627"/>
                <a:gd name="connsiteY3" fmla="*/ 49822 h 5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627" h="582084">
                  <a:moveTo>
                    <a:pt x="0" y="582084"/>
                  </a:moveTo>
                  <a:cubicBezTo>
                    <a:pt x="148988" y="353484"/>
                    <a:pt x="297977" y="124884"/>
                    <a:pt x="423081" y="36174"/>
                  </a:cubicBezTo>
                  <a:cubicBezTo>
                    <a:pt x="548185" y="-52536"/>
                    <a:pt x="750627" y="49822"/>
                    <a:pt x="750627" y="49822"/>
                  </a:cubicBezTo>
                  <a:lnTo>
                    <a:pt x="750627" y="49822"/>
                  </a:ln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2958659" y="5459101"/>
              <a:ext cx="455555" cy="464027"/>
            </a:xfrm>
            <a:custGeom>
              <a:avLst/>
              <a:gdLst>
                <a:gd name="connsiteX0" fmla="*/ 39397 w 448830"/>
                <a:gd name="connsiteY0" fmla="*/ 491539 h 491539"/>
                <a:gd name="connsiteX1" fmla="*/ 39397 w 448830"/>
                <a:gd name="connsiteY1" fmla="*/ 219 h 491539"/>
                <a:gd name="connsiteX2" fmla="*/ 448830 w 448830"/>
                <a:gd name="connsiteY2" fmla="*/ 423300 h 491539"/>
                <a:gd name="connsiteX3" fmla="*/ 448830 w 448830"/>
                <a:gd name="connsiteY3" fmla="*/ 423300 h 49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830" h="491539">
                  <a:moveTo>
                    <a:pt x="39397" y="491539"/>
                  </a:moveTo>
                  <a:cubicBezTo>
                    <a:pt x="5277" y="251565"/>
                    <a:pt x="-28842" y="11592"/>
                    <a:pt x="39397" y="219"/>
                  </a:cubicBezTo>
                  <a:cubicBezTo>
                    <a:pt x="107636" y="-11154"/>
                    <a:pt x="448830" y="423300"/>
                    <a:pt x="448830" y="423300"/>
                  </a:cubicBezTo>
                  <a:lnTo>
                    <a:pt x="448830" y="423300"/>
                  </a:ln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1921279" y="5240307"/>
              <a:ext cx="1057603" cy="1091820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Freeform 37"/>
          <p:cNvSpPr/>
          <p:nvPr/>
        </p:nvSpPr>
        <p:spPr>
          <a:xfrm>
            <a:off x="2920622" y="5895833"/>
            <a:ext cx="245659" cy="0"/>
          </a:xfrm>
          <a:custGeom>
            <a:avLst/>
            <a:gdLst>
              <a:gd name="connsiteX0" fmla="*/ 0 w 245660"/>
              <a:gd name="connsiteY0" fmla="*/ 0 h 0"/>
              <a:gd name="connsiteX1" fmla="*/ 245660 w 245660"/>
              <a:gd name="connsiteY1" fmla="*/ 0 h 0"/>
              <a:gd name="connsiteX2" fmla="*/ 245660 w 24566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660">
                <a:moveTo>
                  <a:pt x="0" y="0"/>
                </a:moveTo>
                <a:lnTo>
                  <a:pt x="245660" y="0"/>
                </a:lnTo>
                <a:lnTo>
                  <a:pt x="24566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 40"/>
          <p:cNvSpPr/>
          <p:nvPr/>
        </p:nvSpPr>
        <p:spPr>
          <a:xfrm>
            <a:off x="480845" y="6247723"/>
            <a:ext cx="683046" cy="133725"/>
          </a:xfrm>
          <a:custGeom>
            <a:avLst/>
            <a:gdLst>
              <a:gd name="connsiteX0" fmla="*/ 0 w 683046"/>
              <a:gd name="connsiteY0" fmla="*/ 99551 h 133725"/>
              <a:gd name="connsiteX1" fmla="*/ 253388 w 683046"/>
              <a:gd name="connsiteY1" fmla="*/ 399 h 133725"/>
              <a:gd name="connsiteX2" fmla="*/ 330506 w 683046"/>
              <a:gd name="connsiteY2" fmla="*/ 132601 h 133725"/>
              <a:gd name="connsiteX3" fmla="*/ 473725 w 683046"/>
              <a:gd name="connsiteY3" fmla="*/ 66500 h 133725"/>
              <a:gd name="connsiteX4" fmla="*/ 683046 w 683046"/>
              <a:gd name="connsiteY4" fmla="*/ 110567 h 133725"/>
              <a:gd name="connsiteX5" fmla="*/ 683046 w 683046"/>
              <a:gd name="connsiteY5" fmla="*/ 110567 h 13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046" h="133725">
                <a:moveTo>
                  <a:pt x="0" y="99551"/>
                </a:moveTo>
                <a:cubicBezTo>
                  <a:pt x="99152" y="47221"/>
                  <a:pt x="198304" y="-5109"/>
                  <a:pt x="253388" y="399"/>
                </a:cubicBezTo>
                <a:cubicBezTo>
                  <a:pt x="308472" y="5907"/>
                  <a:pt x="293783" y="121584"/>
                  <a:pt x="330506" y="132601"/>
                </a:cubicBezTo>
                <a:cubicBezTo>
                  <a:pt x="367229" y="143618"/>
                  <a:pt x="414968" y="70172"/>
                  <a:pt x="473725" y="66500"/>
                </a:cubicBezTo>
                <a:cubicBezTo>
                  <a:pt x="532482" y="62828"/>
                  <a:pt x="683046" y="110567"/>
                  <a:pt x="683046" y="110567"/>
                </a:cubicBezTo>
                <a:lnTo>
                  <a:pt x="683046" y="110567"/>
                </a:lnTo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49"/>
          <p:cNvSpPr/>
          <p:nvPr/>
        </p:nvSpPr>
        <p:spPr>
          <a:xfrm>
            <a:off x="420240" y="6180860"/>
            <a:ext cx="683046" cy="133725"/>
          </a:xfrm>
          <a:custGeom>
            <a:avLst/>
            <a:gdLst>
              <a:gd name="connsiteX0" fmla="*/ 0 w 683046"/>
              <a:gd name="connsiteY0" fmla="*/ 99551 h 133725"/>
              <a:gd name="connsiteX1" fmla="*/ 253388 w 683046"/>
              <a:gd name="connsiteY1" fmla="*/ 399 h 133725"/>
              <a:gd name="connsiteX2" fmla="*/ 330506 w 683046"/>
              <a:gd name="connsiteY2" fmla="*/ 132601 h 133725"/>
              <a:gd name="connsiteX3" fmla="*/ 473725 w 683046"/>
              <a:gd name="connsiteY3" fmla="*/ 66500 h 133725"/>
              <a:gd name="connsiteX4" fmla="*/ 683046 w 683046"/>
              <a:gd name="connsiteY4" fmla="*/ 110567 h 133725"/>
              <a:gd name="connsiteX5" fmla="*/ 683046 w 683046"/>
              <a:gd name="connsiteY5" fmla="*/ 110567 h 13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046" h="133725">
                <a:moveTo>
                  <a:pt x="0" y="99551"/>
                </a:moveTo>
                <a:cubicBezTo>
                  <a:pt x="99152" y="47221"/>
                  <a:pt x="198304" y="-5109"/>
                  <a:pt x="253388" y="399"/>
                </a:cubicBezTo>
                <a:cubicBezTo>
                  <a:pt x="308472" y="5907"/>
                  <a:pt x="293783" y="121584"/>
                  <a:pt x="330506" y="132601"/>
                </a:cubicBezTo>
                <a:cubicBezTo>
                  <a:pt x="367229" y="143618"/>
                  <a:pt x="414968" y="70172"/>
                  <a:pt x="473725" y="66500"/>
                </a:cubicBezTo>
                <a:cubicBezTo>
                  <a:pt x="532482" y="62828"/>
                  <a:pt x="683046" y="110567"/>
                  <a:pt x="683046" y="110567"/>
                </a:cubicBezTo>
                <a:lnTo>
                  <a:pt x="683046" y="110567"/>
                </a:lnTo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1199333" y="4796953"/>
            <a:ext cx="127728" cy="126044"/>
          </a:xfrm>
          <a:prstGeom prst="ellipse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29811" y="6054816"/>
            <a:ext cx="127728" cy="126044"/>
          </a:xfrm>
          <a:prstGeom prst="ellipse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5906" y="4790936"/>
            <a:ext cx="127728" cy="126044"/>
          </a:xfrm>
          <a:prstGeom prst="ellipse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9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-1" y="6359857"/>
            <a:ext cx="12192001" cy="1364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600362" y="4349746"/>
            <a:ext cx="8603086" cy="2146588"/>
            <a:chOff x="1794456" y="4349745"/>
            <a:chExt cx="8603087" cy="2146588"/>
          </a:xfrm>
        </p:grpSpPr>
        <p:sp>
          <p:nvSpPr>
            <p:cNvPr id="14" name="Rectangle 13"/>
            <p:cNvSpPr/>
            <p:nvPr/>
          </p:nvSpPr>
          <p:spPr>
            <a:xfrm>
              <a:off x="1794456" y="4349745"/>
              <a:ext cx="860308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1465496" y="5375775"/>
              <a:ext cx="1568917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5291069" y="5396245"/>
              <a:ext cx="1609864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9089345" y="5444011"/>
              <a:ext cx="1705399" cy="399245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Freeform 11"/>
          <p:cNvSpPr/>
          <p:nvPr/>
        </p:nvSpPr>
        <p:spPr>
          <a:xfrm>
            <a:off x="818934" y="5308978"/>
            <a:ext cx="1433875" cy="1090143"/>
          </a:xfrm>
          <a:custGeom>
            <a:avLst/>
            <a:gdLst>
              <a:gd name="connsiteX0" fmla="*/ 805151 w 1433875"/>
              <a:gd name="connsiteY0" fmla="*/ 0 h 1090142"/>
              <a:gd name="connsiteX1" fmla="*/ 927980 w 1433875"/>
              <a:gd name="connsiteY1" fmla="*/ 163773 h 1090142"/>
              <a:gd name="connsiteX2" fmla="*/ 1310118 w 1433875"/>
              <a:gd name="connsiteY2" fmla="*/ 95534 h 1090142"/>
              <a:gd name="connsiteX3" fmla="*/ 1378357 w 1433875"/>
              <a:gd name="connsiteY3" fmla="*/ 532263 h 1090142"/>
              <a:gd name="connsiteX4" fmla="*/ 1405652 w 1433875"/>
              <a:gd name="connsiteY4" fmla="*/ 873457 h 1090142"/>
              <a:gd name="connsiteX5" fmla="*/ 955276 w 1433875"/>
              <a:gd name="connsiteY5" fmla="*/ 1064525 h 1090142"/>
              <a:gd name="connsiteX6" fmla="*/ 313831 w 1433875"/>
              <a:gd name="connsiteY6" fmla="*/ 1064525 h 1090142"/>
              <a:gd name="connsiteX7" fmla="*/ 27228 w 1433875"/>
              <a:gd name="connsiteY7" fmla="*/ 846161 h 1090142"/>
              <a:gd name="connsiteX8" fmla="*/ 27228 w 1433875"/>
              <a:gd name="connsiteY8" fmla="*/ 532263 h 1090142"/>
              <a:gd name="connsiteX9" fmla="*/ 163706 w 1433875"/>
              <a:gd name="connsiteY9" fmla="*/ 54591 h 1090142"/>
              <a:gd name="connsiteX10" fmla="*/ 218297 w 1433875"/>
              <a:gd name="connsiteY10" fmla="*/ 423081 h 1090142"/>
              <a:gd name="connsiteX11" fmla="*/ 286536 w 1433875"/>
              <a:gd name="connsiteY11" fmla="*/ 341194 h 1090142"/>
              <a:gd name="connsiteX12" fmla="*/ 341127 w 1433875"/>
              <a:gd name="connsiteY12" fmla="*/ 532263 h 1090142"/>
              <a:gd name="connsiteX13" fmla="*/ 504900 w 1433875"/>
              <a:gd name="connsiteY13" fmla="*/ 464024 h 1090142"/>
              <a:gd name="connsiteX14" fmla="*/ 586786 w 1433875"/>
              <a:gd name="connsiteY14" fmla="*/ 655093 h 1090142"/>
              <a:gd name="connsiteX15" fmla="*/ 695968 w 1433875"/>
              <a:gd name="connsiteY15" fmla="*/ 573206 h 1090142"/>
              <a:gd name="connsiteX16" fmla="*/ 859742 w 1433875"/>
              <a:gd name="connsiteY16" fmla="*/ 491320 h 1090142"/>
              <a:gd name="connsiteX17" fmla="*/ 982571 w 1433875"/>
              <a:gd name="connsiteY17" fmla="*/ 423081 h 1090142"/>
              <a:gd name="connsiteX18" fmla="*/ 1173640 w 1433875"/>
              <a:gd name="connsiteY18" fmla="*/ 464024 h 1090142"/>
              <a:gd name="connsiteX19" fmla="*/ 887037 w 1433875"/>
              <a:gd name="connsiteY19" fmla="*/ 150125 h 1090142"/>
              <a:gd name="connsiteX20" fmla="*/ 900685 w 1433875"/>
              <a:gd name="connsiteY20" fmla="*/ 136478 h 109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3875" h="1090142">
                <a:moveTo>
                  <a:pt x="805151" y="0"/>
                </a:moveTo>
                <a:cubicBezTo>
                  <a:pt x="824485" y="73925"/>
                  <a:pt x="843819" y="147851"/>
                  <a:pt x="927980" y="163773"/>
                </a:cubicBezTo>
                <a:cubicBezTo>
                  <a:pt x="1012141" y="179695"/>
                  <a:pt x="1235055" y="34119"/>
                  <a:pt x="1310118" y="95534"/>
                </a:cubicBezTo>
                <a:cubicBezTo>
                  <a:pt x="1385181" y="156949"/>
                  <a:pt x="1362435" y="402609"/>
                  <a:pt x="1378357" y="532263"/>
                </a:cubicBezTo>
                <a:cubicBezTo>
                  <a:pt x="1394279" y="661917"/>
                  <a:pt x="1476165" y="784747"/>
                  <a:pt x="1405652" y="873457"/>
                </a:cubicBezTo>
                <a:cubicBezTo>
                  <a:pt x="1335139" y="962167"/>
                  <a:pt x="1137246" y="1032680"/>
                  <a:pt x="955276" y="1064525"/>
                </a:cubicBezTo>
                <a:cubicBezTo>
                  <a:pt x="773306" y="1096370"/>
                  <a:pt x="468506" y="1100919"/>
                  <a:pt x="313831" y="1064525"/>
                </a:cubicBezTo>
                <a:cubicBezTo>
                  <a:pt x="159156" y="1028131"/>
                  <a:pt x="74995" y="934871"/>
                  <a:pt x="27228" y="846161"/>
                </a:cubicBezTo>
                <a:cubicBezTo>
                  <a:pt x="-20539" y="757451"/>
                  <a:pt x="4482" y="664191"/>
                  <a:pt x="27228" y="532263"/>
                </a:cubicBezTo>
                <a:cubicBezTo>
                  <a:pt x="49974" y="400335"/>
                  <a:pt x="131861" y="72788"/>
                  <a:pt x="163706" y="54591"/>
                </a:cubicBezTo>
                <a:cubicBezTo>
                  <a:pt x="195551" y="36394"/>
                  <a:pt x="197825" y="375314"/>
                  <a:pt x="218297" y="423081"/>
                </a:cubicBezTo>
                <a:cubicBezTo>
                  <a:pt x="238769" y="470848"/>
                  <a:pt x="266064" y="322997"/>
                  <a:pt x="286536" y="341194"/>
                </a:cubicBezTo>
                <a:cubicBezTo>
                  <a:pt x="307008" y="359391"/>
                  <a:pt x="304733" y="511791"/>
                  <a:pt x="341127" y="532263"/>
                </a:cubicBezTo>
                <a:cubicBezTo>
                  <a:pt x="377521" y="552735"/>
                  <a:pt x="463957" y="443552"/>
                  <a:pt x="504900" y="464024"/>
                </a:cubicBezTo>
                <a:cubicBezTo>
                  <a:pt x="545843" y="484496"/>
                  <a:pt x="554942" y="636896"/>
                  <a:pt x="586786" y="655093"/>
                </a:cubicBezTo>
                <a:cubicBezTo>
                  <a:pt x="618630" y="673290"/>
                  <a:pt x="650475" y="600501"/>
                  <a:pt x="695968" y="573206"/>
                </a:cubicBezTo>
                <a:cubicBezTo>
                  <a:pt x="741461" y="545911"/>
                  <a:pt x="811975" y="516341"/>
                  <a:pt x="859742" y="491320"/>
                </a:cubicBezTo>
                <a:cubicBezTo>
                  <a:pt x="907509" y="466299"/>
                  <a:pt x="930255" y="427630"/>
                  <a:pt x="982571" y="423081"/>
                </a:cubicBezTo>
                <a:cubicBezTo>
                  <a:pt x="1034887" y="418532"/>
                  <a:pt x="1189562" y="509517"/>
                  <a:pt x="1173640" y="464024"/>
                </a:cubicBezTo>
                <a:cubicBezTo>
                  <a:pt x="1157718" y="418531"/>
                  <a:pt x="932529" y="204716"/>
                  <a:pt x="887037" y="150125"/>
                </a:cubicBezTo>
                <a:cubicBezTo>
                  <a:pt x="841545" y="95534"/>
                  <a:pt x="871115" y="116006"/>
                  <a:pt x="900685" y="136478"/>
                </a:cubicBezTo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252810" y="5964073"/>
            <a:ext cx="1705043" cy="27295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57851" y="5991368"/>
            <a:ext cx="1214650" cy="504967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172501" y="6428094"/>
            <a:ext cx="423082" cy="6824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67142" y="6018663"/>
            <a:ext cx="1066386" cy="83933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26445" y="5964074"/>
            <a:ext cx="383839" cy="77792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273436" y="5989687"/>
            <a:ext cx="790752" cy="506647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/>
          <p:cNvSpPr/>
          <p:nvPr/>
        </p:nvSpPr>
        <p:spPr>
          <a:xfrm>
            <a:off x="163774" y="6373505"/>
            <a:ext cx="1187355" cy="464024"/>
          </a:xfrm>
          <a:custGeom>
            <a:avLst/>
            <a:gdLst>
              <a:gd name="connsiteX0" fmla="*/ 0 w 1187355"/>
              <a:gd name="connsiteY0" fmla="*/ 0 h 464024"/>
              <a:gd name="connsiteX1" fmla="*/ 423081 w 1187355"/>
              <a:gd name="connsiteY1" fmla="*/ 272956 h 464024"/>
              <a:gd name="connsiteX2" fmla="*/ 532263 w 1187355"/>
              <a:gd name="connsiteY2" fmla="*/ 136478 h 464024"/>
              <a:gd name="connsiteX3" fmla="*/ 859809 w 1187355"/>
              <a:gd name="connsiteY3" fmla="*/ 423081 h 464024"/>
              <a:gd name="connsiteX4" fmla="*/ 1023582 w 1187355"/>
              <a:gd name="connsiteY4" fmla="*/ 327547 h 464024"/>
              <a:gd name="connsiteX5" fmla="*/ 1187355 w 1187355"/>
              <a:gd name="connsiteY5" fmla="*/ 464024 h 464024"/>
              <a:gd name="connsiteX6" fmla="*/ 1187355 w 1187355"/>
              <a:gd name="connsiteY6" fmla="*/ 464024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7355" h="464024">
                <a:moveTo>
                  <a:pt x="0" y="0"/>
                </a:moveTo>
                <a:cubicBezTo>
                  <a:pt x="167185" y="125105"/>
                  <a:pt x="334371" y="250210"/>
                  <a:pt x="423081" y="272956"/>
                </a:cubicBezTo>
                <a:cubicBezTo>
                  <a:pt x="511791" y="295702"/>
                  <a:pt x="459475" y="111457"/>
                  <a:pt x="532263" y="136478"/>
                </a:cubicBezTo>
                <a:cubicBezTo>
                  <a:pt x="605051" y="161499"/>
                  <a:pt x="777923" y="391236"/>
                  <a:pt x="859809" y="423081"/>
                </a:cubicBezTo>
                <a:cubicBezTo>
                  <a:pt x="941696" y="454926"/>
                  <a:pt x="968991" y="320723"/>
                  <a:pt x="1023582" y="327547"/>
                </a:cubicBezTo>
                <a:cubicBezTo>
                  <a:pt x="1078173" y="334371"/>
                  <a:pt x="1187355" y="464024"/>
                  <a:pt x="1187355" y="464024"/>
                </a:cubicBezTo>
                <a:lnTo>
                  <a:pt x="1187355" y="464024"/>
                </a:lnTo>
              </a:path>
            </a:pathLst>
          </a:cu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 56"/>
          <p:cNvSpPr/>
          <p:nvPr/>
        </p:nvSpPr>
        <p:spPr>
          <a:xfrm rot="20703541">
            <a:off x="3394804" y="6442397"/>
            <a:ext cx="1187355" cy="464024"/>
          </a:xfrm>
          <a:custGeom>
            <a:avLst/>
            <a:gdLst>
              <a:gd name="connsiteX0" fmla="*/ 0 w 1187355"/>
              <a:gd name="connsiteY0" fmla="*/ 0 h 464024"/>
              <a:gd name="connsiteX1" fmla="*/ 423081 w 1187355"/>
              <a:gd name="connsiteY1" fmla="*/ 272956 h 464024"/>
              <a:gd name="connsiteX2" fmla="*/ 532263 w 1187355"/>
              <a:gd name="connsiteY2" fmla="*/ 136478 h 464024"/>
              <a:gd name="connsiteX3" fmla="*/ 859809 w 1187355"/>
              <a:gd name="connsiteY3" fmla="*/ 423081 h 464024"/>
              <a:gd name="connsiteX4" fmla="*/ 1023582 w 1187355"/>
              <a:gd name="connsiteY4" fmla="*/ 327547 h 464024"/>
              <a:gd name="connsiteX5" fmla="*/ 1187355 w 1187355"/>
              <a:gd name="connsiteY5" fmla="*/ 464024 h 464024"/>
              <a:gd name="connsiteX6" fmla="*/ 1187355 w 1187355"/>
              <a:gd name="connsiteY6" fmla="*/ 464024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7355" h="464024">
                <a:moveTo>
                  <a:pt x="0" y="0"/>
                </a:moveTo>
                <a:cubicBezTo>
                  <a:pt x="167185" y="125105"/>
                  <a:pt x="334371" y="250210"/>
                  <a:pt x="423081" y="272956"/>
                </a:cubicBezTo>
                <a:cubicBezTo>
                  <a:pt x="511791" y="295702"/>
                  <a:pt x="459475" y="111457"/>
                  <a:pt x="532263" y="136478"/>
                </a:cubicBezTo>
                <a:cubicBezTo>
                  <a:pt x="605051" y="161499"/>
                  <a:pt x="777923" y="391236"/>
                  <a:pt x="859809" y="423081"/>
                </a:cubicBezTo>
                <a:cubicBezTo>
                  <a:pt x="941696" y="454926"/>
                  <a:pt x="968991" y="320723"/>
                  <a:pt x="1023582" y="327547"/>
                </a:cubicBezTo>
                <a:cubicBezTo>
                  <a:pt x="1078173" y="334371"/>
                  <a:pt x="1187355" y="464024"/>
                  <a:pt x="1187355" y="464024"/>
                </a:cubicBezTo>
                <a:lnTo>
                  <a:pt x="1187355" y="464024"/>
                </a:lnTo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 57"/>
          <p:cNvSpPr/>
          <p:nvPr/>
        </p:nvSpPr>
        <p:spPr>
          <a:xfrm rot="20703541">
            <a:off x="855038" y="5887092"/>
            <a:ext cx="1187355" cy="464024"/>
          </a:xfrm>
          <a:custGeom>
            <a:avLst/>
            <a:gdLst>
              <a:gd name="connsiteX0" fmla="*/ 0 w 1187355"/>
              <a:gd name="connsiteY0" fmla="*/ 0 h 464024"/>
              <a:gd name="connsiteX1" fmla="*/ 423081 w 1187355"/>
              <a:gd name="connsiteY1" fmla="*/ 272956 h 464024"/>
              <a:gd name="connsiteX2" fmla="*/ 532263 w 1187355"/>
              <a:gd name="connsiteY2" fmla="*/ 136478 h 464024"/>
              <a:gd name="connsiteX3" fmla="*/ 859809 w 1187355"/>
              <a:gd name="connsiteY3" fmla="*/ 423081 h 464024"/>
              <a:gd name="connsiteX4" fmla="*/ 1023582 w 1187355"/>
              <a:gd name="connsiteY4" fmla="*/ 327547 h 464024"/>
              <a:gd name="connsiteX5" fmla="*/ 1187355 w 1187355"/>
              <a:gd name="connsiteY5" fmla="*/ 464024 h 464024"/>
              <a:gd name="connsiteX6" fmla="*/ 1187355 w 1187355"/>
              <a:gd name="connsiteY6" fmla="*/ 464024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7355" h="464024">
                <a:moveTo>
                  <a:pt x="0" y="0"/>
                </a:moveTo>
                <a:cubicBezTo>
                  <a:pt x="167185" y="125105"/>
                  <a:pt x="334371" y="250210"/>
                  <a:pt x="423081" y="272956"/>
                </a:cubicBezTo>
                <a:cubicBezTo>
                  <a:pt x="511791" y="295702"/>
                  <a:pt x="459475" y="111457"/>
                  <a:pt x="532263" y="136478"/>
                </a:cubicBezTo>
                <a:cubicBezTo>
                  <a:pt x="605051" y="161499"/>
                  <a:pt x="777923" y="391236"/>
                  <a:pt x="859809" y="423081"/>
                </a:cubicBezTo>
                <a:cubicBezTo>
                  <a:pt x="941696" y="454926"/>
                  <a:pt x="968991" y="320723"/>
                  <a:pt x="1023582" y="327547"/>
                </a:cubicBezTo>
                <a:cubicBezTo>
                  <a:pt x="1078173" y="334371"/>
                  <a:pt x="1187355" y="464024"/>
                  <a:pt x="1187355" y="464024"/>
                </a:cubicBezTo>
                <a:lnTo>
                  <a:pt x="1187355" y="464024"/>
                </a:lnTo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2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09738" y="4683173"/>
            <a:ext cx="1645449" cy="19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5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6598" y="3768773"/>
            <a:ext cx="1645449" cy="19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1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/>
          <p:cNvSpPr/>
          <p:nvPr/>
        </p:nvSpPr>
        <p:spPr>
          <a:xfrm>
            <a:off x="3969409" y="1850181"/>
            <a:ext cx="726033" cy="464886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64314" y="-86738"/>
            <a:ext cx="3936224" cy="4020204"/>
            <a:chOff x="7780115" y="277050"/>
            <a:chExt cx="4139829" cy="4108488"/>
          </a:xfrm>
          <a:solidFill>
            <a:srgbClr val="FF0000"/>
          </a:solidFill>
        </p:grpSpPr>
        <p:sp>
          <p:nvSpPr>
            <p:cNvPr id="13" name="Teardrop 12"/>
            <p:cNvSpPr/>
            <p:nvPr/>
          </p:nvSpPr>
          <p:spPr>
            <a:xfrm rot="3107663">
              <a:off x="7757993" y="1477635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/>
            <p:cNvSpPr/>
            <p:nvPr/>
          </p:nvSpPr>
          <p:spPr>
            <a:xfrm rot="13282772">
              <a:off x="10312370" y="1474838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/>
            <p:cNvSpPr/>
            <p:nvPr/>
          </p:nvSpPr>
          <p:spPr>
            <a:xfrm rot="18691196">
              <a:off x="9033856" y="2800086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/>
            <p:cNvSpPr/>
            <p:nvPr/>
          </p:nvSpPr>
          <p:spPr>
            <a:xfrm rot="8080681">
              <a:off x="9030945" y="299172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20204095">
            <a:off x="2049903" y="-499960"/>
            <a:ext cx="4565048" cy="4907269"/>
            <a:chOff x="870155" y="1073613"/>
            <a:chExt cx="3952568" cy="4162063"/>
          </a:xfrm>
        </p:grpSpPr>
        <p:sp>
          <p:nvSpPr>
            <p:cNvPr id="40" name="Oval 39"/>
            <p:cNvSpPr/>
            <p:nvPr/>
          </p:nvSpPr>
          <p:spPr>
            <a:xfrm>
              <a:off x="870155" y="1150373"/>
              <a:ext cx="3952568" cy="4085303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2964426" y="1073613"/>
              <a:ext cx="29497" cy="416206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40" idx="5"/>
            </p:cNvCxnSpPr>
            <p:nvPr/>
          </p:nvCxnSpPr>
          <p:spPr>
            <a:xfrm>
              <a:off x="1651819" y="1637071"/>
              <a:ext cx="2592064" cy="300032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1651819" y="1533832"/>
              <a:ext cx="2592064" cy="334788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2008447" y="-462216"/>
            <a:ext cx="4515559" cy="4794782"/>
            <a:chOff x="873156" y="451715"/>
            <a:chExt cx="4515559" cy="4794783"/>
          </a:xfrm>
        </p:grpSpPr>
        <p:grpSp>
          <p:nvGrpSpPr>
            <p:cNvPr id="38" name="Group 37"/>
            <p:cNvGrpSpPr/>
            <p:nvPr/>
          </p:nvGrpSpPr>
          <p:grpSpPr>
            <a:xfrm>
              <a:off x="891305" y="451715"/>
              <a:ext cx="4497410" cy="4794783"/>
              <a:chOff x="870155" y="1073613"/>
              <a:chExt cx="3952568" cy="4162063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70155" y="1150373"/>
                <a:ext cx="3952568" cy="4085303"/>
              </a:xfrm>
              <a:prstGeom prst="ellipse">
                <a:avLst/>
              </a:pr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>
                <a:off x="2964426" y="1073613"/>
                <a:ext cx="29497" cy="4162063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endCxn id="18" idx="5"/>
              </p:cNvCxnSpPr>
              <p:nvPr/>
            </p:nvCxnSpPr>
            <p:spPr>
              <a:xfrm>
                <a:off x="1651819" y="1637071"/>
                <a:ext cx="2592064" cy="3000326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691664" y="1519082"/>
                <a:ext cx="2592064" cy="3347884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/>
          </p:nvCxnSpPr>
          <p:spPr>
            <a:xfrm>
              <a:off x="873156" y="2737531"/>
              <a:ext cx="4515559" cy="8126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3436327" y="1972354"/>
              <a:ext cx="1918350" cy="72019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1148569" y="2829049"/>
              <a:ext cx="2090035" cy="92568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/>
          <p:cNvSpPr/>
          <p:nvPr/>
        </p:nvSpPr>
        <p:spPr>
          <a:xfrm>
            <a:off x="3508525" y="1107772"/>
            <a:ext cx="1647804" cy="1795598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4103687" y="1750271"/>
            <a:ext cx="457480" cy="45823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3034568" y="6351361"/>
            <a:ext cx="2595715" cy="82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187970" y="6331743"/>
            <a:ext cx="259820" cy="3175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2316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8868" y="3086385"/>
            <a:ext cx="1645449" cy="19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4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5917" y="2062804"/>
            <a:ext cx="1645449" cy="19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44439"/>
            <a:ext cx="1645450" cy="19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6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95680" y="1830792"/>
            <a:ext cx="1645450" cy="19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5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83642" y="3891703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4717" y="3891703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2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9367" y="3905351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5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88859" y="3973592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8979" y="3973592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6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69791" y="3987238"/>
            <a:ext cx="2579427" cy="3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/>
          <p:cNvSpPr/>
          <p:nvPr/>
        </p:nvSpPr>
        <p:spPr>
          <a:xfrm>
            <a:off x="3969409" y="1850181"/>
            <a:ext cx="726033" cy="464886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64314" y="-86738"/>
            <a:ext cx="3936224" cy="4020204"/>
            <a:chOff x="7780115" y="277050"/>
            <a:chExt cx="4139829" cy="4108488"/>
          </a:xfrm>
          <a:solidFill>
            <a:srgbClr val="FF0000"/>
          </a:solidFill>
        </p:grpSpPr>
        <p:sp>
          <p:nvSpPr>
            <p:cNvPr id="13" name="Teardrop 12"/>
            <p:cNvSpPr/>
            <p:nvPr/>
          </p:nvSpPr>
          <p:spPr>
            <a:xfrm rot="3107663">
              <a:off x="7757993" y="1477635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/>
            <p:cNvSpPr/>
            <p:nvPr/>
          </p:nvSpPr>
          <p:spPr>
            <a:xfrm rot="13282772">
              <a:off x="10312370" y="1474838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/>
            <p:cNvSpPr/>
            <p:nvPr/>
          </p:nvSpPr>
          <p:spPr>
            <a:xfrm rot="18691196">
              <a:off x="9033856" y="2800086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/>
            <p:cNvSpPr/>
            <p:nvPr/>
          </p:nvSpPr>
          <p:spPr>
            <a:xfrm rot="8080681">
              <a:off x="9030945" y="299172"/>
              <a:ext cx="1607574" cy="1563329"/>
            </a:xfrm>
            <a:prstGeom prst="teardrop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20204095">
            <a:off x="2049903" y="-499960"/>
            <a:ext cx="4565048" cy="4907269"/>
            <a:chOff x="870155" y="1073613"/>
            <a:chExt cx="3952568" cy="4162063"/>
          </a:xfrm>
        </p:grpSpPr>
        <p:sp>
          <p:nvSpPr>
            <p:cNvPr id="40" name="Oval 39"/>
            <p:cNvSpPr/>
            <p:nvPr/>
          </p:nvSpPr>
          <p:spPr>
            <a:xfrm>
              <a:off x="870155" y="1150373"/>
              <a:ext cx="3952568" cy="4085303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2964426" y="1073613"/>
              <a:ext cx="29497" cy="416206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40" idx="5"/>
            </p:cNvCxnSpPr>
            <p:nvPr/>
          </p:nvCxnSpPr>
          <p:spPr>
            <a:xfrm>
              <a:off x="1651819" y="1637071"/>
              <a:ext cx="2592064" cy="300032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1651819" y="1533832"/>
              <a:ext cx="2592064" cy="334788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2008447" y="-462216"/>
            <a:ext cx="4515559" cy="4794782"/>
            <a:chOff x="873156" y="451715"/>
            <a:chExt cx="4515559" cy="4794783"/>
          </a:xfrm>
        </p:grpSpPr>
        <p:grpSp>
          <p:nvGrpSpPr>
            <p:cNvPr id="38" name="Group 37"/>
            <p:cNvGrpSpPr/>
            <p:nvPr/>
          </p:nvGrpSpPr>
          <p:grpSpPr>
            <a:xfrm>
              <a:off x="891305" y="451715"/>
              <a:ext cx="4497410" cy="4794783"/>
              <a:chOff x="870155" y="1073613"/>
              <a:chExt cx="3952568" cy="4162063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70155" y="1150373"/>
                <a:ext cx="3952568" cy="4085303"/>
              </a:xfrm>
              <a:prstGeom prst="ellipse">
                <a:avLst/>
              </a:pr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>
                <a:off x="2964426" y="1073613"/>
                <a:ext cx="29497" cy="4162063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endCxn id="18" idx="5"/>
              </p:cNvCxnSpPr>
              <p:nvPr/>
            </p:nvCxnSpPr>
            <p:spPr>
              <a:xfrm>
                <a:off x="1651819" y="1637071"/>
                <a:ext cx="2592064" cy="3000326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691664" y="1519082"/>
                <a:ext cx="2592064" cy="3347884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/>
          </p:nvCxnSpPr>
          <p:spPr>
            <a:xfrm>
              <a:off x="873156" y="2737531"/>
              <a:ext cx="4515559" cy="8126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3436327" y="1972354"/>
              <a:ext cx="1918350" cy="72019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1148569" y="2829049"/>
              <a:ext cx="2090035" cy="92568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/>
          <p:cNvSpPr/>
          <p:nvPr/>
        </p:nvSpPr>
        <p:spPr>
          <a:xfrm>
            <a:off x="3508525" y="1107772"/>
            <a:ext cx="1647804" cy="1795598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4103687" y="1750271"/>
            <a:ext cx="457480" cy="45823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3034568" y="6351361"/>
            <a:ext cx="2595715" cy="82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187970" y="6331743"/>
            <a:ext cx="259820" cy="31758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48935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28" y="3959942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36" y="4073375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52" y="3846509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977" y="4073375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98" y="3846509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50" y="3988495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027" y="3761630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14" y="4261451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0" y="3761630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47" y="4220509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7337" y="3802572"/>
            <a:ext cx="2732910" cy="341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" y="4206861"/>
            <a:ext cx="6773215" cy="31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8961" y="4124973"/>
            <a:ext cx="6773215" cy="31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4931" y="4056734"/>
            <a:ext cx="6773215" cy="31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6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39942" y="2844505"/>
            <a:ext cx="2112115" cy="923201"/>
          </a:xfrm>
          <a:prstGeom prst="rect">
            <a:avLst/>
          </a:prstGeom>
          <a:noFill/>
        </p:spPr>
        <p:txBody>
          <a:bodyPr wrap="none" lIns="91439" tIns="45720" rIns="91439" bIns="45720">
            <a:spAutoFit/>
          </a:bodyPr>
          <a:lstStyle/>
          <a:p>
            <a:pPr algn="ctr"/>
            <a:r>
              <a:rPr lang="en-US" sz="5399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5653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554574" y="985998"/>
            <a:ext cx="1132765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Oval 14"/>
          <p:cNvSpPr/>
          <p:nvPr/>
        </p:nvSpPr>
        <p:spPr>
          <a:xfrm>
            <a:off x="3198265" y="694109"/>
            <a:ext cx="5162843" cy="5162843"/>
          </a:xfrm>
          <a:prstGeom prst="ellipse">
            <a:avLst/>
          </a:prstGeom>
          <a:solidFill>
            <a:srgbClr val="66FFFF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3212704" y="694109"/>
            <a:ext cx="5162843" cy="5162843"/>
          </a:xfrm>
          <a:prstGeom prst="ellipse">
            <a:avLst/>
          </a:prstGeom>
          <a:solidFill>
            <a:srgbClr val="66FFFF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3183825" y="694108"/>
            <a:ext cx="5162843" cy="5162843"/>
          </a:xfrm>
          <a:prstGeom prst="ellipse">
            <a:avLst/>
          </a:prstGeom>
          <a:solidFill>
            <a:srgbClr val="66FFFF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3154944" y="694106"/>
            <a:ext cx="5162843" cy="5162843"/>
          </a:xfrm>
          <a:prstGeom prst="ellipse">
            <a:avLst/>
          </a:prstGeom>
          <a:solidFill>
            <a:srgbClr val="66FFFF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" name="Oval 4"/>
          <p:cNvSpPr/>
          <p:nvPr/>
        </p:nvSpPr>
        <p:spPr>
          <a:xfrm>
            <a:off x="3198265" y="694106"/>
            <a:ext cx="5162843" cy="5162843"/>
          </a:xfrm>
          <a:prstGeom prst="ellipse">
            <a:avLst/>
          </a:prstGeom>
          <a:solidFill>
            <a:srgbClr val="66FFFF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1110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  <p:bldP spid="12" grpId="0" animBg="1"/>
      <p:bldP spid="12" grpId="1" animBg="1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3148075" y="548825"/>
            <a:ext cx="5895854" cy="5760353"/>
            <a:chOff x="3148073" y="548824"/>
            <a:chExt cx="5895854" cy="5760353"/>
          </a:xfrm>
        </p:grpSpPr>
        <p:grpSp>
          <p:nvGrpSpPr>
            <p:cNvPr id="49" name="Group 48"/>
            <p:cNvGrpSpPr/>
            <p:nvPr/>
          </p:nvGrpSpPr>
          <p:grpSpPr>
            <a:xfrm>
              <a:off x="3148073" y="548824"/>
              <a:ext cx="5895854" cy="5760353"/>
              <a:chOff x="3158938" y="80961"/>
              <a:chExt cx="5895854" cy="576035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676936" y="80961"/>
                <a:ext cx="838128" cy="5760353"/>
                <a:chOff x="5673101" y="506675"/>
                <a:chExt cx="838128" cy="5760353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2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" name="Trapezoid 2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" name="Oval 4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flipV="1">
                  <a:off x="5701002" y="3761561"/>
                  <a:ext cx="810227" cy="2505467"/>
                  <a:chOff x="5049556" y="561559"/>
                  <a:chExt cx="810227" cy="2505467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5049556" y="561559"/>
                    <a:ext cx="810227" cy="2505467"/>
                    <a:chOff x="5049557" y="273325"/>
                    <a:chExt cx="810227" cy="2505467"/>
                  </a:xfrm>
                  <a:solidFill>
                    <a:schemeClr val="tx1"/>
                  </a:solidFill>
                </p:grpSpPr>
                <p:sp>
                  <p:nvSpPr>
                    <p:cNvPr id="15" name="Trapezoid 1"/>
                    <p:cNvSpPr/>
                    <p:nvPr/>
                  </p:nvSpPr>
                  <p:spPr>
                    <a:xfrm>
                      <a:off x="5049557" y="273325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6" name="Trapezoid 15"/>
                    <p:cNvSpPr/>
                    <p:nvPr/>
                  </p:nvSpPr>
                  <p:spPr>
                    <a:xfrm flipV="1">
                      <a:off x="5475742" y="2455421"/>
                      <a:ext cx="49897" cy="101397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8" name="Trapezoid 47"/>
                    <p:cNvSpPr/>
                    <p:nvPr/>
                  </p:nvSpPr>
                  <p:spPr>
                    <a:xfrm flipH="1" flipV="1">
                      <a:off x="5303873" y="2498642"/>
                      <a:ext cx="393760" cy="280150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2" name="Oval 11"/>
                  <p:cNvSpPr/>
                  <p:nvPr/>
                </p:nvSpPr>
                <p:spPr>
                  <a:xfrm>
                    <a:off x="5392440" y="2025571"/>
                    <a:ext cx="88172" cy="835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Oval 13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8" name="Group 17"/>
              <p:cNvGrpSpPr/>
              <p:nvPr/>
            </p:nvGrpSpPr>
            <p:grpSpPr>
              <a:xfrm rot="3357197">
                <a:off x="5673603" y="120563"/>
                <a:ext cx="811984" cy="5841314"/>
                <a:chOff x="5673101" y="506675"/>
                <a:chExt cx="811984" cy="5841314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31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" name="Trapezoid 31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5538484" y="2238358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 flipV="1">
                  <a:off x="5674858" y="3750856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25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6" name="Trapezoid 25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2" name="Oval 21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33" name="Group 32"/>
              <p:cNvGrpSpPr/>
              <p:nvPr/>
            </p:nvGrpSpPr>
            <p:grpSpPr>
              <a:xfrm rot="6860674">
                <a:off x="5728143" y="121442"/>
                <a:ext cx="811984" cy="5841314"/>
                <a:chOff x="5673101" y="506675"/>
                <a:chExt cx="811984" cy="5841314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46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7" name="Trapezoid 46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3" name="Oval 42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5" name="Group 34"/>
                <p:cNvGrpSpPr/>
                <p:nvPr/>
              </p:nvGrpSpPr>
              <p:grpSpPr>
                <a:xfrm flipV="1">
                  <a:off x="5674858" y="3750856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40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" name="Trapezoid 40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7" name="Oval 36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sp>
          <p:nvSpPr>
            <p:cNvPr id="50" name="Oval 49"/>
            <p:cNvSpPr/>
            <p:nvPr/>
          </p:nvSpPr>
          <p:spPr>
            <a:xfrm>
              <a:off x="5702612" y="3106118"/>
              <a:ext cx="743391" cy="77982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5872512" y="3261024"/>
              <a:ext cx="457200" cy="4572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5971625" y="3369201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7742587" y="775253"/>
            <a:ext cx="1104834" cy="675861"/>
          </a:xfrm>
          <a:prstGeom prst="round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07950" h="12065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7891673" y="932943"/>
            <a:ext cx="228598" cy="360480"/>
          </a:xfrm>
          <a:prstGeom prst="round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w="107950" h="12065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42521" y="932943"/>
            <a:ext cx="188844" cy="3707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hlinkClick r:id="rId2" action="ppaction://hlinksldjump"/>
          </p:cNvPr>
          <p:cNvSpPr/>
          <p:nvPr/>
        </p:nvSpPr>
        <p:spPr>
          <a:xfrm>
            <a:off x="8547327" y="1003552"/>
            <a:ext cx="169290" cy="300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1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/>
        </p:nvSpPr>
        <p:spPr>
          <a:xfrm flipH="1">
            <a:off x="1703017" y="-328426"/>
            <a:ext cx="8109717" cy="2254258"/>
          </a:xfrm>
          <a:prstGeom prst="triangle">
            <a:avLst>
              <a:gd name="adj" fmla="val 5100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03023" y="1924335"/>
            <a:ext cx="8109717" cy="46265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42296" y="2153973"/>
            <a:ext cx="7438030" cy="4421874"/>
            <a:chOff x="2378140" y="4654441"/>
            <a:chExt cx="7438030" cy="4421874"/>
          </a:xfrm>
        </p:grpSpPr>
        <p:sp>
          <p:nvSpPr>
            <p:cNvPr id="3" name="Rectangle 2"/>
            <p:cNvSpPr/>
            <p:nvPr/>
          </p:nvSpPr>
          <p:spPr>
            <a:xfrm>
              <a:off x="2378140" y="4654441"/>
              <a:ext cx="7438030" cy="4421874"/>
            </a:xfrm>
            <a:prstGeom prst="rect">
              <a:avLst/>
            </a:prstGeom>
            <a:solidFill>
              <a:srgbClr val="CC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793521" y="5538329"/>
              <a:ext cx="4426212" cy="769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399" dirty="0">
                  <a:solidFill>
                    <a:srgbClr val="FF6600"/>
                  </a:solidFill>
                  <a:latin typeface="Blackadder ITC" panose="04020505051007020D02" pitchFamily="82" charset="0"/>
                </a:rPr>
                <a:t>H</a:t>
              </a:r>
              <a:r>
                <a:rPr lang="en-US" sz="4399" dirty="0">
                  <a:solidFill>
                    <a:srgbClr val="92D050"/>
                  </a:solidFill>
                  <a:latin typeface="Blackadder ITC" panose="04020505051007020D02" pitchFamily="82" charset="0"/>
                </a:rPr>
                <a:t>a</a:t>
              </a:r>
              <a:r>
                <a:rPr lang="en-US" sz="4399" dirty="0">
                  <a:solidFill>
                    <a:srgbClr val="7030A0"/>
                  </a:solidFill>
                  <a:latin typeface="Blackadder ITC" panose="04020505051007020D02" pitchFamily="82" charset="0"/>
                </a:rPr>
                <a:t>p</a:t>
              </a:r>
              <a:r>
                <a:rPr lang="en-US" sz="4399" dirty="0">
                  <a:solidFill>
                    <a:srgbClr val="FF33CC"/>
                  </a:solidFill>
                  <a:latin typeface="Blackadder ITC" panose="04020505051007020D02" pitchFamily="82" charset="0"/>
                </a:rPr>
                <a:t>p</a:t>
              </a:r>
              <a:r>
                <a:rPr lang="en-US" sz="4399" dirty="0">
                  <a:solidFill>
                    <a:srgbClr val="FF0000"/>
                  </a:solidFill>
                  <a:latin typeface="Blackadder ITC" panose="04020505051007020D02" pitchFamily="82" charset="0"/>
                </a:rPr>
                <a:t>y </a:t>
              </a:r>
              <a:r>
                <a:rPr lang="en-US" sz="4399" dirty="0">
                  <a:latin typeface="Blackadder ITC" panose="04020505051007020D02" pitchFamily="82" charset="0"/>
                </a:rPr>
                <a:t>birthday Hina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878" y="5432280"/>
              <a:ext cx="837575" cy="918804"/>
            </a:xfrm>
            <a:prstGeom prst="rect">
              <a:avLst/>
            </a:prstGeom>
          </p:spPr>
        </p:pic>
      </p:grpSp>
      <p:sp>
        <p:nvSpPr>
          <p:cNvPr id="7" name="Isosceles Triangle 6"/>
          <p:cNvSpPr/>
          <p:nvPr/>
        </p:nvSpPr>
        <p:spPr>
          <a:xfrm rot="5400000">
            <a:off x="1506604" y="2120755"/>
            <a:ext cx="4626593" cy="4233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6200000" flipH="1">
            <a:off x="5349922" y="2088110"/>
            <a:ext cx="4626599" cy="42990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 flipH="1">
            <a:off x="1703019" y="4111550"/>
            <a:ext cx="8109717" cy="2464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ap"/>
          <p:cNvSpPr/>
          <p:nvPr/>
        </p:nvSpPr>
        <p:spPr>
          <a:xfrm flipH="1" flipV="1">
            <a:off x="1703017" y="1924328"/>
            <a:ext cx="8109717" cy="2320997"/>
          </a:xfrm>
          <a:prstGeom prst="triangle">
            <a:avLst>
              <a:gd name="adj" fmla="val 51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3.95833E-6 -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657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-4086225" y="1347114"/>
            <a:ext cx="3523561" cy="5530763"/>
            <a:chOff x="-4086225" y="168506"/>
            <a:chExt cx="3619500" cy="6709371"/>
          </a:xfrm>
        </p:grpSpPr>
        <p:sp>
          <p:nvSpPr>
            <p:cNvPr id="29" name="Rounded Rectangle 28"/>
            <p:cNvSpPr/>
            <p:nvPr/>
          </p:nvSpPr>
          <p:spPr>
            <a:xfrm>
              <a:off x="-2971800" y="4512136"/>
              <a:ext cx="1390650" cy="2365741"/>
            </a:xfrm>
            <a:prstGeom prst="roundRect">
              <a:avLst>
                <a:gd name="adj" fmla="val 18037"/>
              </a:avLst>
            </a:prstGeom>
            <a:solidFill>
              <a:srgbClr val="CC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 Same Side Corner Rectangle 31"/>
            <p:cNvSpPr/>
            <p:nvPr/>
          </p:nvSpPr>
          <p:spPr>
            <a:xfrm>
              <a:off x="-3735178" y="1257301"/>
              <a:ext cx="2917406" cy="2667650"/>
            </a:xfrm>
            <a:prstGeom prst="round2SameRect">
              <a:avLst>
                <a:gd name="adj1" fmla="val 2354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 Same Side Corner Rectangle 30"/>
            <p:cNvSpPr/>
            <p:nvPr/>
          </p:nvSpPr>
          <p:spPr>
            <a:xfrm>
              <a:off x="-4086225" y="3089151"/>
              <a:ext cx="3619500" cy="1550418"/>
            </a:xfrm>
            <a:prstGeom prst="round2SameRect">
              <a:avLst>
                <a:gd name="adj1" fmla="val 36326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 Same Side Corner Rectangle 32"/>
            <p:cNvSpPr/>
            <p:nvPr/>
          </p:nvSpPr>
          <p:spPr>
            <a:xfrm>
              <a:off x="-3172514" y="168506"/>
              <a:ext cx="1792078" cy="1088795"/>
            </a:xfrm>
            <a:prstGeom prst="round2SameRect">
              <a:avLst>
                <a:gd name="adj1" fmla="val 2354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5546264" y="4154869"/>
            <a:ext cx="771450" cy="77432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 rot="300000">
            <a:off x="4886908" y="2274419"/>
            <a:ext cx="1903382" cy="1862001"/>
            <a:chOff x="3743329" y="2143123"/>
            <a:chExt cx="2786050" cy="2800352"/>
          </a:xfrm>
        </p:grpSpPr>
        <p:sp>
          <p:nvSpPr>
            <p:cNvPr id="6" name="Rectangle 5"/>
            <p:cNvSpPr/>
            <p:nvPr/>
          </p:nvSpPr>
          <p:spPr>
            <a:xfrm>
              <a:off x="3757613" y="2586037"/>
              <a:ext cx="2750339" cy="23574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743329" y="2143123"/>
              <a:ext cx="300037" cy="814390"/>
            </a:xfrm>
            <a:prstGeom prst="roundRect">
              <a:avLst/>
            </a:prstGeom>
            <a:solidFill>
              <a:srgbClr val="66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229342" y="2143123"/>
              <a:ext cx="300037" cy="814390"/>
            </a:xfrm>
            <a:prstGeom prst="roundRect">
              <a:avLst/>
            </a:prstGeom>
            <a:solidFill>
              <a:srgbClr val="66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914775" y="2143123"/>
              <a:ext cx="2343143" cy="642939"/>
            </a:xfrm>
            <a:prstGeom prst="rect">
              <a:avLst/>
            </a:prstGeom>
            <a:solidFill>
              <a:srgbClr val="66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186246" y="3214694"/>
              <a:ext cx="614363" cy="64293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553055" y="3200400"/>
              <a:ext cx="614363" cy="64293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sx="105000" sy="105000" algn="t" rotWithShape="0">
                <a:prstClr val="black">
                  <a:alpha val="3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00610" y="4014818"/>
              <a:ext cx="738163" cy="271449"/>
            </a:xfrm>
            <a:prstGeom prst="rect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43413" y="4179091"/>
              <a:ext cx="371482" cy="764383"/>
            </a:xfrm>
            <a:prstGeom prst="rect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5129209" y="4239807"/>
              <a:ext cx="371482" cy="1028691"/>
            </a:xfrm>
            <a:prstGeom prst="rect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38773" y="4150523"/>
              <a:ext cx="371482" cy="792941"/>
            </a:xfrm>
            <a:prstGeom prst="rect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07759" y="4300550"/>
              <a:ext cx="738163" cy="27144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/>
          <p:cNvSpPr/>
          <p:nvPr/>
        </p:nvSpPr>
        <p:spPr>
          <a:xfrm rot="5400000">
            <a:off x="5204006" y="4148239"/>
            <a:ext cx="330344" cy="35769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5959064" y="4929189"/>
            <a:ext cx="358651" cy="755081"/>
            <a:chOff x="5959062" y="4929188"/>
            <a:chExt cx="358651" cy="755082"/>
          </a:xfrm>
        </p:grpSpPr>
        <p:sp>
          <p:nvSpPr>
            <p:cNvPr id="22" name="Rectangle 21"/>
            <p:cNvSpPr/>
            <p:nvPr/>
          </p:nvSpPr>
          <p:spPr>
            <a:xfrm rot="5400000">
              <a:off x="5768467" y="5120736"/>
              <a:ext cx="740794" cy="35769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6074633" y="5441191"/>
              <a:ext cx="127508" cy="358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2961685" y="1347114"/>
            <a:ext cx="3718232" cy="5620576"/>
            <a:chOff x="-4086225" y="168506"/>
            <a:chExt cx="3619500" cy="6709371"/>
          </a:xfrm>
        </p:grpSpPr>
        <p:sp>
          <p:nvSpPr>
            <p:cNvPr id="36" name="Rounded Rectangle 35"/>
            <p:cNvSpPr/>
            <p:nvPr/>
          </p:nvSpPr>
          <p:spPr>
            <a:xfrm>
              <a:off x="-2971800" y="4512136"/>
              <a:ext cx="1390650" cy="2365741"/>
            </a:xfrm>
            <a:prstGeom prst="roundRect">
              <a:avLst>
                <a:gd name="adj" fmla="val 18037"/>
              </a:avLst>
            </a:prstGeom>
            <a:solidFill>
              <a:srgbClr val="CC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 Same Side Corner Rectangle 36"/>
            <p:cNvSpPr/>
            <p:nvPr/>
          </p:nvSpPr>
          <p:spPr>
            <a:xfrm>
              <a:off x="-3735178" y="1257301"/>
              <a:ext cx="2917406" cy="2667650"/>
            </a:xfrm>
            <a:prstGeom prst="round2SameRect">
              <a:avLst>
                <a:gd name="adj1" fmla="val 2354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 Same Side Corner Rectangle 37"/>
            <p:cNvSpPr/>
            <p:nvPr/>
          </p:nvSpPr>
          <p:spPr>
            <a:xfrm>
              <a:off x="-4086225" y="3089151"/>
              <a:ext cx="3619500" cy="1550418"/>
            </a:xfrm>
            <a:prstGeom prst="round2SameRect">
              <a:avLst>
                <a:gd name="adj1" fmla="val 36326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 Same Side Corner Rectangle 38"/>
            <p:cNvSpPr/>
            <p:nvPr/>
          </p:nvSpPr>
          <p:spPr>
            <a:xfrm>
              <a:off x="-3172514" y="168506"/>
              <a:ext cx="1792078" cy="1088795"/>
            </a:xfrm>
            <a:prstGeom prst="round2SameRect">
              <a:avLst>
                <a:gd name="adj1" fmla="val 2354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/>
          <p:cNvSpPr/>
          <p:nvPr/>
        </p:nvSpPr>
        <p:spPr>
          <a:xfrm rot="5400000">
            <a:off x="6171227" y="4637225"/>
            <a:ext cx="613284" cy="334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5064988" y="4636510"/>
            <a:ext cx="613284" cy="334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557548" y="4929189"/>
            <a:ext cx="358651" cy="765818"/>
            <a:chOff x="5557548" y="4929188"/>
            <a:chExt cx="358650" cy="765819"/>
          </a:xfrm>
        </p:grpSpPr>
        <p:sp>
          <p:nvSpPr>
            <p:cNvPr id="21" name="Rectangle 20"/>
            <p:cNvSpPr/>
            <p:nvPr/>
          </p:nvSpPr>
          <p:spPr>
            <a:xfrm rot="5400000">
              <a:off x="5366952" y="5120736"/>
              <a:ext cx="740794" cy="35769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5673119" y="5451928"/>
              <a:ext cx="127508" cy="358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/>
          <p:cNvSpPr/>
          <p:nvPr/>
        </p:nvSpPr>
        <p:spPr>
          <a:xfrm rot="5400000">
            <a:off x="6331391" y="4155144"/>
            <a:ext cx="330344" cy="357697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74" y="-1831152"/>
            <a:ext cx="5276851" cy="52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00183 -0.07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9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2.96296E-6 L 0.00183 -0.078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9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2.96296E-6 L 0.00183 -0.078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9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4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00183 -0.078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95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6" presetClass="path" presetSubtype="0" repeatCount="indefinite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1.48148E-6 L 0.67201 -0.29491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4" y="-1474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0" fill="hold"/>
                                        <p:tgtEl>
                                          <p:spTgt spid="3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6" presetClass="path" presetSubtype="0" repeatCount="indefinite" ac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5E-6 0 L -0.59935 -0.27894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74" y="-139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30" dur="10000" fill="hold"/>
                                        <p:tgtEl>
                                          <p:spTgt spid="3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4" grpId="0" animBg="1"/>
      <p:bldP spid="24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3074" y="-450057"/>
            <a:ext cx="13005649" cy="7308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3074" y="-450057"/>
            <a:ext cx="13005649" cy="730805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24201" y="457201"/>
            <a:ext cx="5943599" cy="5943599"/>
          </a:xfrm>
          <a:prstGeom prst="ellipse">
            <a:avLst/>
          </a:prstGeom>
          <a:solidFill>
            <a:srgbClr val="33CCFF"/>
          </a:solidFill>
          <a:ln>
            <a:noFill/>
          </a:ln>
          <a:scene3d>
            <a:camera prst="orthographicFront"/>
            <a:lightRig rig="threePt" dir="t"/>
          </a:scene3d>
          <a:sp3d prstMaterial="clear">
            <a:bevelT w="2971800" h="2971800"/>
            <a:bevelB w="2971800" h="2971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589" y="457200"/>
            <a:ext cx="12192001" cy="6850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589" y="457200"/>
            <a:ext cx="12192001" cy="6850857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" y="7143"/>
            <a:ext cx="12192001" cy="6858001"/>
          </a:xfrm>
          <a:custGeom>
            <a:avLst/>
            <a:gdLst>
              <a:gd name="connsiteX0" fmla="*/ 6096000 w 12192001"/>
              <a:gd name="connsiteY0" fmla="*/ 450057 h 6858001"/>
              <a:gd name="connsiteX1" fmla="*/ 3124200 w 12192001"/>
              <a:gd name="connsiteY1" fmla="*/ 3421857 h 6858001"/>
              <a:gd name="connsiteX2" fmla="*/ 6096000 w 12192001"/>
              <a:gd name="connsiteY2" fmla="*/ 6393657 h 6858001"/>
              <a:gd name="connsiteX3" fmla="*/ 9067800 w 12192001"/>
              <a:gd name="connsiteY3" fmla="*/ 3421857 h 6858001"/>
              <a:gd name="connsiteX4" fmla="*/ 6096000 w 12192001"/>
              <a:gd name="connsiteY4" fmla="*/ 450057 h 6858001"/>
              <a:gd name="connsiteX5" fmla="*/ 0 w 12192001"/>
              <a:gd name="connsiteY5" fmla="*/ 0 h 6858001"/>
              <a:gd name="connsiteX6" fmla="*/ 12192001 w 12192001"/>
              <a:gd name="connsiteY6" fmla="*/ 0 h 6858001"/>
              <a:gd name="connsiteX7" fmla="*/ 12192001 w 12192001"/>
              <a:gd name="connsiteY7" fmla="*/ 6858001 h 6858001"/>
              <a:gd name="connsiteX8" fmla="*/ 0 w 12192001"/>
              <a:gd name="connsiteY8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6858001">
                <a:moveTo>
                  <a:pt x="6096000" y="450057"/>
                </a:moveTo>
                <a:cubicBezTo>
                  <a:pt x="4454720" y="450057"/>
                  <a:pt x="3124200" y="1780577"/>
                  <a:pt x="3124200" y="3421857"/>
                </a:cubicBezTo>
                <a:cubicBezTo>
                  <a:pt x="3124200" y="5063137"/>
                  <a:pt x="4454720" y="6393657"/>
                  <a:pt x="6096000" y="6393657"/>
                </a:cubicBezTo>
                <a:cubicBezTo>
                  <a:pt x="7737280" y="6393657"/>
                  <a:pt x="9067800" y="5063137"/>
                  <a:pt x="9067800" y="3421857"/>
                </a:cubicBezTo>
                <a:cubicBezTo>
                  <a:pt x="9067800" y="1780577"/>
                  <a:pt x="7737280" y="450057"/>
                  <a:pt x="6096000" y="450057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7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Rot by="21600000">
                                      <p:cBhvr>
                                        <p:cTn id="22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een"/>
          <p:cNvSpPr/>
          <p:nvPr/>
        </p:nvSpPr>
        <p:spPr>
          <a:xfrm>
            <a:off x="0" y="2"/>
            <a:ext cx="7528637" cy="68580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4474124" y="2837795"/>
            <a:ext cx="3243756" cy="1182411"/>
          </a:xfrm>
          <a:prstGeom prst="roundRect">
            <a:avLst/>
          </a:prstGeom>
          <a:solidFill>
            <a:srgbClr val="FE0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1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SUBSCRIBE</a:t>
            </a:r>
          </a:p>
        </p:txBody>
      </p:sp>
      <p:grpSp>
        <p:nvGrpSpPr>
          <p:cNvPr id="5" name="Group 4"/>
          <p:cNvGrpSpPr/>
          <p:nvPr/>
        </p:nvGrpSpPr>
        <p:grpSpPr>
          <a:xfrm rot="19655331">
            <a:off x="7682943" y="7053269"/>
            <a:ext cx="488264" cy="717682"/>
            <a:chOff x="2333297" y="3342289"/>
            <a:chExt cx="504496" cy="677916"/>
          </a:xfrm>
        </p:grpSpPr>
        <p:sp>
          <p:nvSpPr>
            <p:cNvPr id="3" name="Rectangle 2"/>
            <p:cNvSpPr/>
            <p:nvPr/>
          </p:nvSpPr>
          <p:spPr>
            <a:xfrm>
              <a:off x="2538248" y="3673366"/>
              <a:ext cx="94593" cy="346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Isosceles Triangle 3"/>
            <p:cNvSpPr/>
            <p:nvPr/>
          </p:nvSpPr>
          <p:spPr>
            <a:xfrm>
              <a:off x="2333297" y="3342289"/>
              <a:ext cx="504496" cy="47296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59" y="2801701"/>
            <a:ext cx="1476610" cy="147661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74124" y="2837795"/>
            <a:ext cx="3243756" cy="11824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1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SUBSCRIBE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26" y="3110252"/>
            <a:ext cx="818400" cy="8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7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13 2.96296E-6 C 0.0681 -0.1838 0.05156 -0.37084 -0.07344 -0.55047 " pathEditMode="relative" rAng="0" ptsTypes="AA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80" y="-275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6" presetClass="emph" presetSubtype="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344 -0.55047 L 0.10182 -0.58079 " pathEditMode="relative" rAng="0" ptsTypes="AA">
                                          <p:cBhvr>
                                            <p:cTn id="2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63" y="-1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7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13 2.96296E-6 C 0.0681 -0.1838 0.05156 -0.37084 -0.07344 -0.55047 " pathEditMode="relative" rAng="0" ptsTypes="AA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80" y="-275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6" presetClass="emph" presetSubtype="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344 -0.55047 L 0.10182 -0.58079 " pathEditMode="relative" rAng="0" ptsTypes="AA">
                                          <p:cBhvr>
                                            <p:cTn id="2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63" y="-1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8" grpId="0" animBg="1"/>
        </p:bldLst>
      </p:timing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324904" y="3068314"/>
            <a:ext cx="1897040" cy="4418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Britannic Bold" panose="020B0903060703020204" pitchFamily="34" charset="0"/>
              </a:rPr>
              <a:t>SUBSCRIBED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253347" y="3068312"/>
            <a:ext cx="2066307" cy="441847"/>
            <a:chOff x="5001575" y="3259145"/>
            <a:chExt cx="2066308" cy="441847"/>
          </a:xfrm>
        </p:grpSpPr>
        <p:sp>
          <p:nvSpPr>
            <p:cNvPr id="19" name="Rectangle 18"/>
            <p:cNvSpPr/>
            <p:nvPr/>
          </p:nvSpPr>
          <p:spPr>
            <a:xfrm>
              <a:off x="5073134" y="3259145"/>
              <a:ext cx="1897039" cy="441847"/>
            </a:xfrm>
            <a:prstGeom prst="rect">
              <a:avLst/>
            </a:prstGeom>
            <a:solidFill>
              <a:srgbClr val="FC7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01575" y="3295402"/>
              <a:ext cx="2066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pc="3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SUBSCRIBE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649" y="5015174"/>
            <a:ext cx="438568" cy="6265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87" y="3016702"/>
            <a:ext cx="501089" cy="4571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30" y="3108144"/>
            <a:ext cx="261200" cy="2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0.56836 -0.25972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11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836 -0.25972 L 0.7013 -0.2597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450082" y="-1012874"/>
            <a:ext cx="3291840" cy="3291840"/>
          </a:xfrm>
          <a:prstGeom prst="ellipse">
            <a:avLst/>
          </a:prstGeom>
          <a:gradFill flip="none" rotWithShape="1">
            <a:gsLst>
              <a:gs pos="18000">
                <a:srgbClr val="00CCFF"/>
              </a:gs>
              <a:gs pos="85000">
                <a:srgbClr val="92D05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anose="04030604020F02020D02" pitchFamily="82" charset="0"/>
              </a:rPr>
              <a:t>Circle</a:t>
            </a:r>
          </a:p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anose="04030604020F02020D02" pitchFamily="82" charset="0"/>
              </a:rPr>
              <a:t>info graph</a:t>
            </a:r>
          </a:p>
        </p:txBody>
      </p:sp>
      <p:sp>
        <p:nvSpPr>
          <p:cNvPr id="5" name="Oval 4"/>
          <p:cNvSpPr/>
          <p:nvPr/>
        </p:nvSpPr>
        <p:spPr>
          <a:xfrm>
            <a:off x="3925182" y="-1561516"/>
            <a:ext cx="4300612" cy="4276580"/>
          </a:xfrm>
          <a:prstGeom prst="ellipse">
            <a:avLst/>
          </a:prstGeom>
          <a:noFill/>
          <a:ln w="38100">
            <a:gradFill>
              <a:gsLst>
                <a:gs pos="56630">
                  <a:schemeClr val="bg1"/>
                </a:gs>
                <a:gs pos="50000">
                  <a:schemeClr val="accent1">
                    <a:lumMod val="5000"/>
                    <a:lumOff val="95000"/>
                  </a:schemeClr>
                </a:gs>
                <a:gs pos="76000">
                  <a:srgbClr val="00206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966207" y="1125417"/>
            <a:ext cx="239151" cy="239151"/>
          </a:xfrm>
          <a:prstGeom prst="ellipse">
            <a:avLst/>
          </a:prstGeom>
          <a:scene3d>
            <a:camera prst="orthographicFront"/>
            <a:lightRig rig="threePt" dir="t"/>
          </a:scene3d>
          <a:sp3d contourW="635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124720" y="2609555"/>
            <a:ext cx="239151" cy="239151"/>
          </a:xfrm>
          <a:prstGeom prst="ellipse">
            <a:avLst/>
          </a:prstGeom>
          <a:scene3d>
            <a:camera prst="orthographicFront"/>
            <a:lightRig rig="threePt" dir="t"/>
          </a:scene3d>
          <a:sp3d contourW="635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027669" y="1139484"/>
            <a:ext cx="239151" cy="239151"/>
          </a:xfrm>
          <a:prstGeom prst="ellipse">
            <a:avLst/>
          </a:prstGeom>
          <a:scene3d>
            <a:camera prst="orthographicFront"/>
            <a:lightRig rig="threePt" dir="t"/>
          </a:scene3d>
          <a:sp3d contourW="635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403708" y="2092567"/>
            <a:ext cx="239151" cy="239151"/>
          </a:xfrm>
          <a:prstGeom prst="ellipse">
            <a:avLst/>
          </a:prstGeom>
          <a:scene3d>
            <a:camera prst="orthographicFront"/>
            <a:lightRig rig="threePt" dir="t"/>
          </a:scene3d>
          <a:sp3d contourW="635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450080" y="2106636"/>
            <a:ext cx="239151" cy="239151"/>
          </a:xfrm>
          <a:prstGeom prst="ellipse">
            <a:avLst/>
          </a:prstGeom>
          <a:scene3d>
            <a:camera prst="orthographicFront"/>
            <a:lightRig rig="threePt" dir="t"/>
          </a:scene3d>
          <a:sp3d contourW="635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994657" y="1308297"/>
            <a:ext cx="999685" cy="611945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29272" y="2317652"/>
            <a:ext cx="660444" cy="91440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256606" y="2862775"/>
            <a:ext cx="1760" cy="1111354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14723" y="2303581"/>
            <a:ext cx="895644" cy="763174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26379" y="1308297"/>
            <a:ext cx="1030162" cy="611945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949435" y="1872760"/>
            <a:ext cx="890836" cy="974187"/>
            <a:chOff x="2172024" y="4360985"/>
            <a:chExt cx="1190154" cy="1266094"/>
          </a:xfrm>
        </p:grpSpPr>
        <p:sp>
          <p:nvSpPr>
            <p:cNvPr id="38" name="Oval 37"/>
            <p:cNvSpPr/>
            <p:nvPr/>
          </p:nvSpPr>
          <p:spPr>
            <a:xfrm>
              <a:off x="2172024" y="4360985"/>
              <a:ext cx="1190154" cy="1266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2260664" y="4468252"/>
              <a:ext cx="1012874" cy="1051560"/>
            </a:xfrm>
            <a:prstGeom prst="ellipse">
              <a:avLst/>
            </a:prstGeom>
            <a:gradFill flip="none" rotWithShape="1">
              <a:gsLst>
                <a:gs pos="13000">
                  <a:srgbClr val="0033CC"/>
                </a:gs>
                <a:gs pos="77000">
                  <a:srgbClr val="00CCF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658261" y="3161823"/>
            <a:ext cx="1266921" cy="1404189"/>
            <a:chOff x="2172024" y="4360985"/>
            <a:chExt cx="1190154" cy="1266094"/>
          </a:xfrm>
        </p:grpSpPr>
        <p:sp>
          <p:nvSpPr>
            <p:cNvPr id="41" name="Oval 40"/>
            <p:cNvSpPr/>
            <p:nvPr/>
          </p:nvSpPr>
          <p:spPr>
            <a:xfrm>
              <a:off x="2172024" y="4360985"/>
              <a:ext cx="1190154" cy="1266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2260664" y="4468252"/>
              <a:ext cx="1012874" cy="1051560"/>
            </a:xfrm>
            <a:prstGeom prst="ellipse">
              <a:avLst/>
            </a:prstGeom>
            <a:gradFill flip="none" rotWithShape="1">
              <a:gsLst>
                <a:gs pos="13000">
                  <a:srgbClr val="0033CC"/>
                </a:gs>
                <a:gs pos="77000">
                  <a:srgbClr val="FF993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649377" y="1856932"/>
            <a:ext cx="890836" cy="974187"/>
            <a:chOff x="2172024" y="4360985"/>
            <a:chExt cx="1190154" cy="1266094"/>
          </a:xfrm>
        </p:grpSpPr>
        <p:sp>
          <p:nvSpPr>
            <p:cNvPr id="50" name="Oval 49"/>
            <p:cNvSpPr/>
            <p:nvPr/>
          </p:nvSpPr>
          <p:spPr>
            <a:xfrm>
              <a:off x="2172024" y="4360985"/>
              <a:ext cx="1190154" cy="1266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2260664" y="4468252"/>
              <a:ext cx="1012874" cy="1051560"/>
            </a:xfrm>
            <a:prstGeom prst="ellipse">
              <a:avLst/>
            </a:prstGeom>
            <a:gradFill flip="none" rotWithShape="1">
              <a:gsLst>
                <a:gs pos="13000">
                  <a:srgbClr val="002060"/>
                </a:gs>
                <a:gs pos="77000">
                  <a:srgbClr val="7030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342871" y="3119619"/>
            <a:ext cx="1266921" cy="1404189"/>
            <a:chOff x="2172024" y="4360985"/>
            <a:chExt cx="1190154" cy="1266094"/>
          </a:xfrm>
        </p:grpSpPr>
        <p:sp>
          <p:nvSpPr>
            <p:cNvPr id="53" name="Oval 52"/>
            <p:cNvSpPr/>
            <p:nvPr/>
          </p:nvSpPr>
          <p:spPr>
            <a:xfrm>
              <a:off x="2172024" y="4360985"/>
              <a:ext cx="1190154" cy="1266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260664" y="4468252"/>
              <a:ext cx="1012874" cy="1051560"/>
            </a:xfrm>
            <a:prstGeom prst="ellipse">
              <a:avLst/>
            </a:prstGeom>
            <a:gradFill flip="none" rotWithShape="1">
              <a:gsLst>
                <a:gs pos="13000">
                  <a:srgbClr val="0033CC"/>
                </a:gs>
                <a:gs pos="77000">
                  <a:srgbClr val="FFFF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10798" y="4151623"/>
            <a:ext cx="1877794" cy="1897486"/>
            <a:chOff x="2172024" y="4360985"/>
            <a:chExt cx="1190154" cy="1266094"/>
          </a:xfrm>
        </p:grpSpPr>
        <p:sp>
          <p:nvSpPr>
            <p:cNvPr id="56" name="Oval 55"/>
            <p:cNvSpPr/>
            <p:nvPr/>
          </p:nvSpPr>
          <p:spPr>
            <a:xfrm>
              <a:off x="2172024" y="4360985"/>
              <a:ext cx="1190154" cy="1266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260664" y="4468252"/>
              <a:ext cx="1012874" cy="1051560"/>
            </a:xfrm>
            <a:prstGeom prst="ellipse">
              <a:avLst/>
            </a:prstGeom>
            <a:gradFill flip="none" rotWithShape="1">
              <a:gsLst>
                <a:gs pos="13000">
                  <a:srgbClr val="0033CC"/>
                </a:gs>
                <a:gs pos="77000">
                  <a:schemeClr val="bg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66653" y="2753498"/>
            <a:ext cx="1754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hiller" panose="04020404031007020602" pitchFamily="82" charset="0"/>
              </a:rPr>
              <a:t>Your title here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451351" y="4619277"/>
            <a:ext cx="1754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hiller" panose="04020404031007020602" pitchFamily="82" charset="0"/>
              </a:rPr>
              <a:t>Your title here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379601" y="6181733"/>
            <a:ext cx="1754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hiller" panose="04020404031007020602" pitchFamily="82" charset="0"/>
              </a:rPr>
              <a:t>Your title here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15048" y="4577146"/>
            <a:ext cx="1754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hiller" panose="04020404031007020602" pitchFamily="82" charset="0"/>
              </a:rPr>
              <a:t>Your title here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579061" y="2814391"/>
            <a:ext cx="1754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hiller" panose="04020404031007020602" pitchFamily="82" charset="0"/>
              </a:rPr>
              <a:t>Your title here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52" y="2092567"/>
            <a:ext cx="592602" cy="59260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7284" y="3524300"/>
            <a:ext cx="646751" cy="67923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978" y="4316210"/>
            <a:ext cx="1133535" cy="148773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74" y="3430631"/>
            <a:ext cx="962512" cy="83550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580" y="1970450"/>
            <a:ext cx="728319" cy="6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02227" y="3452198"/>
            <a:ext cx="76597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rgbClr val="002060"/>
                </a:solidFill>
              </a:rPr>
              <a:t>OWAYS Visual Effects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-1" y="-1"/>
            <a:ext cx="12192001" cy="1764406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flipV="1">
            <a:off x="21464" y="5397820"/>
            <a:ext cx="12192001" cy="1764406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8212" y="6016487"/>
            <a:ext cx="12183789" cy="1161432"/>
          </a:xfrm>
          <a:custGeom>
            <a:avLst/>
            <a:gdLst>
              <a:gd name="connsiteX0" fmla="*/ 8403321 w 12183789"/>
              <a:gd name="connsiteY0" fmla="*/ 0 h 1161432"/>
              <a:gd name="connsiteX1" fmla="*/ 12183789 w 12183789"/>
              <a:gd name="connsiteY1" fmla="*/ 0 h 1161432"/>
              <a:gd name="connsiteX2" fmla="*/ 12183789 w 12183789"/>
              <a:gd name="connsiteY2" fmla="*/ 1161432 h 1161432"/>
              <a:gd name="connsiteX3" fmla="*/ 8644721 w 12183789"/>
              <a:gd name="connsiteY3" fmla="*/ 1161432 h 1161432"/>
              <a:gd name="connsiteX4" fmla="*/ 7746604 w 12183789"/>
              <a:gd name="connsiteY4" fmla="*/ 1161432 h 1161432"/>
              <a:gd name="connsiteX5" fmla="*/ 0 w 12183789"/>
              <a:gd name="connsiteY5" fmla="*/ 1161432 h 1161432"/>
              <a:gd name="connsiteX6" fmla="*/ 0 w 12183789"/>
              <a:gd name="connsiteY6" fmla="*/ 595328 h 1161432"/>
              <a:gd name="connsiteX7" fmla="*/ 8066701 w 12183789"/>
              <a:gd name="connsiteY7" fmla="*/ 595328 h 116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3789" h="1161432">
                <a:moveTo>
                  <a:pt x="8403321" y="0"/>
                </a:moveTo>
                <a:lnTo>
                  <a:pt x="12183789" y="0"/>
                </a:lnTo>
                <a:lnTo>
                  <a:pt x="12183789" y="1161432"/>
                </a:lnTo>
                <a:lnTo>
                  <a:pt x="8644721" y="1161432"/>
                </a:lnTo>
                <a:lnTo>
                  <a:pt x="7746604" y="1161432"/>
                </a:lnTo>
                <a:lnTo>
                  <a:pt x="0" y="1161432"/>
                </a:lnTo>
                <a:lnTo>
                  <a:pt x="0" y="595328"/>
                </a:lnTo>
                <a:lnTo>
                  <a:pt x="8066701" y="59532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77800" dist="38100" dir="10800000" algn="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283">
            <a:off x="9703611" y="5964338"/>
            <a:ext cx="799816" cy="114259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" y="1"/>
            <a:ext cx="12192001" cy="52493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77800" dist="38100" dir="10800000" algn="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2048933" y="1679459"/>
            <a:ext cx="7587840" cy="3718362"/>
          </a:xfrm>
          <a:custGeom>
            <a:avLst/>
            <a:gdLst>
              <a:gd name="connsiteX0" fmla="*/ 1433280 w 7130640"/>
              <a:gd name="connsiteY0" fmla="*/ 0 h 3718361"/>
              <a:gd name="connsiteX1" fmla="*/ 7130640 w 7130640"/>
              <a:gd name="connsiteY1" fmla="*/ 0 h 3718361"/>
              <a:gd name="connsiteX2" fmla="*/ 7130640 w 7130640"/>
              <a:gd name="connsiteY2" fmla="*/ 61564 h 3718361"/>
              <a:gd name="connsiteX3" fmla="*/ 5753448 w 7130640"/>
              <a:gd name="connsiteY3" fmla="*/ 3718361 h 3718361"/>
              <a:gd name="connsiteX4" fmla="*/ 73719 w 7130640"/>
              <a:gd name="connsiteY4" fmla="*/ 3718361 h 3718361"/>
              <a:gd name="connsiteX5" fmla="*/ 1602883 w 7130640"/>
              <a:gd name="connsiteY5" fmla="*/ 73493 h 3718361"/>
              <a:gd name="connsiteX6" fmla="*/ 0 w 7130640"/>
              <a:gd name="connsiteY6" fmla="*/ 0 h 3718361"/>
              <a:gd name="connsiteX7" fmla="*/ 27361 w 7130640"/>
              <a:gd name="connsiteY7" fmla="*/ 0 h 3718361"/>
              <a:gd name="connsiteX8" fmla="*/ 0 w 7130640"/>
              <a:gd name="connsiteY8" fmla="*/ 65216 h 371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0640" h="3718361">
                <a:moveTo>
                  <a:pt x="1433280" y="0"/>
                </a:moveTo>
                <a:lnTo>
                  <a:pt x="7130640" y="0"/>
                </a:lnTo>
                <a:lnTo>
                  <a:pt x="7130640" y="61564"/>
                </a:lnTo>
                <a:lnTo>
                  <a:pt x="5753448" y="3718361"/>
                </a:lnTo>
                <a:lnTo>
                  <a:pt x="73719" y="3718361"/>
                </a:lnTo>
                <a:lnTo>
                  <a:pt x="1602883" y="73493"/>
                </a:lnTo>
                <a:close/>
                <a:moveTo>
                  <a:pt x="0" y="0"/>
                </a:moveTo>
                <a:lnTo>
                  <a:pt x="27361" y="0"/>
                </a:lnTo>
                <a:lnTo>
                  <a:pt x="0" y="65216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953035" y="3606087"/>
            <a:ext cx="1414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sym typeface="Wingdings 2" panose="05020102010507070707" pitchFamily="18" charset="2"/>
              </a:rPr>
              <a:t>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5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6" grpId="0" animBg="1"/>
      <p:bldP spid="18" grpId="0" animBg="1"/>
      <p:bldP spid="4" grpId="0"/>
      <p:bldP spid="4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315798" y="3480176"/>
            <a:ext cx="2497541" cy="832515"/>
          </a:xfrm>
          <a:prstGeom prst="ellipse">
            <a:avLst/>
          </a:prstGeom>
          <a:noFill/>
          <a:ln>
            <a:solidFill>
              <a:srgbClr val="00CCFF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714500"/>
            <a:bevelB h="571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44951" y="2647661"/>
            <a:ext cx="3439235" cy="832515"/>
          </a:xfrm>
          <a:prstGeom prst="ellipse">
            <a:avLst/>
          </a:prstGeom>
          <a:noFill/>
          <a:ln>
            <a:solidFill>
              <a:srgbClr val="00B050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714500"/>
            <a:bevelB h="571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278570" y="1951626"/>
            <a:ext cx="4572001" cy="696035"/>
          </a:xfrm>
          <a:prstGeom prst="ellipse">
            <a:avLst/>
          </a:prstGeom>
          <a:noFill/>
          <a:ln>
            <a:solidFill>
              <a:srgbClr val="002060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714500"/>
            <a:bevelB h="571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29697" y="4312691"/>
            <a:ext cx="1869744" cy="832515"/>
          </a:xfrm>
          <a:prstGeom prst="ellipse">
            <a:avLst/>
          </a:prstGeom>
          <a:noFill/>
          <a:ln>
            <a:solidFill>
              <a:srgbClr val="FFFF00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714500"/>
            <a:bevelB h="571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pezoid 2"/>
          <p:cNvSpPr/>
          <p:nvPr/>
        </p:nvSpPr>
        <p:spPr>
          <a:xfrm flipV="1">
            <a:off x="3715599" y="464020"/>
            <a:ext cx="5343094" cy="2142691"/>
          </a:xfrm>
          <a:custGeom>
            <a:avLst/>
            <a:gdLst>
              <a:gd name="connsiteX0" fmla="*/ 0 w 2340586"/>
              <a:gd name="connsiteY0" fmla="*/ 2115404 h 2115404"/>
              <a:gd name="connsiteX1" fmla="*/ 528851 w 2340586"/>
              <a:gd name="connsiteY1" fmla="*/ 0 h 2115404"/>
              <a:gd name="connsiteX2" fmla="*/ 1811735 w 2340586"/>
              <a:gd name="connsiteY2" fmla="*/ 0 h 2115404"/>
              <a:gd name="connsiteX3" fmla="*/ 2340586 w 2340586"/>
              <a:gd name="connsiteY3" fmla="*/ 2115404 h 2115404"/>
              <a:gd name="connsiteX4" fmla="*/ 0 w 2340586"/>
              <a:gd name="connsiteY4" fmla="*/ 2115404 h 2115404"/>
              <a:gd name="connsiteX0" fmla="*/ 0 w 2859201"/>
              <a:gd name="connsiteY0" fmla="*/ 2115404 h 2115404"/>
              <a:gd name="connsiteX1" fmla="*/ 528851 w 2859201"/>
              <a:gd name="connsiteY1" fmla="*/ 0 h 2115404"/>
              <a:gd name="connsiteX2" fmla="*/ 1811735 w 2859201"/>
              <a:gd name="connsiteY2" fmla="*/ 0 h 2115404"/>
              <a:gd name="connsiteX3" fmla="*/ 2859201 w 2859201"/>
              <a:gd name="connsiteY3" fmla="*/ 1951630 h 2115404"/>
              <a:gd name="connsiteX4" fmla="*/ 0 w 2859201"/>
              <a:gd name="connsiteY4" fmla="*/ 2115404 h 2115404"/>
              <a:gd name="connsiteX0" fmla="*/ 0 w 3268634"/>
              <a:gd name="connsiteY0" fmla="*/ 2115404 h 2115404"/>
              <a:gd name="connsiteX1" fmla="*/ 528851 w 3268634"/>
              <a:gd name="connsiteY1" fmla="*/ 0 h 2115404"/>
              <a:gd name="connsiteX2" fmla="*/ 1811735 w 3268634"/>
              <a:gd name="connsiteY2" fmla="*/ 0 h 2115404"/>
              <a:gd name="connsiteX3" fmla="*/ 3268634 w 3268634"/>
              <a:gd name="connsiteY3" fmla="*/ 1951630 h 2115404"/>
              <a:gd name="connsiteX4" fmla="*/ 0 w 3268634"/>
              <a:gd name="connsiteY4" fmla="*/ 2115404 h 2115404"/>
              <a:gd name="connsiteX0" fmla="*/ 0 w 3705363"/>
              <a:gd name="connsiteY0" fmla="*/ 2115404 h 2115404"/>
              <a:gd name="connsiteX1" fmla="*/ 528851 w 3705363"/>
              <a:gd name="connsiteY1" fmla="*/ 0 h 2115404"/>
              <a:gd name="connsiteX2" fmla="*/ 1811735 w 3705363"/>
              <a:gd name="connsiteY2" fmla="*/ 0 h 2115404"/>
              <a:gd name="connsiteX3" fmla="*/ 3705363 w 3705363"/>
              <a:gd name="connsiteY3" fmla="*/ 1678675 h 2115404"/>
              <a:gd name="connsiteX4" fmla="*/ 0 w 3705363"/>
              <a:gd name="connsiteY4" fmla="*/ 2115404 h 2115404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866332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975514 w 5042844"/>
              <a:gd name="connsiteY1" fmla="*/ 0 h 1678675"/>
              <a:gd name="connsiteX2" fmla="*/ 3149216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975514 w 5042844"/>
              <a:gd name="connsiteY1" fmla="*/ 0 h 1678675"/>
              <a:gd name="connsiteX2" fmla="*/ 2917204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975514 w 5042844"/>
              <a:gd name="connsiteY1" fmla="*/ 0 h 1678675"/>
              <a:gd name="connsiteX2" fmla="*/ 2917204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042844"/>
              <a:gd name="connsiteY0" fmla="*/ 1610437 h 1678675"/>
              <a:gd name="connsiteX1" fmla="*/ 1975514 w 5042844"/>
              <a:gd name="connsiteY1" fmla="*/ 0 h 1678675"/>
              <a:gd name="connsiteX2" fmla="*/ 2917204 w 5042844"/>
              <a:gd name="connsiteY2" fmla="*/ 0 h 1678675"/>
              <a:gd name="connsiteX3" fmla="*/ 5042844 w 5042844"/>
              <a:gd name="connsiteY3" fmla="*/ 1678675 h 1678675"/>
              <a:gd name="connsiteX4" fmla="*/ 0 w 5042844"/>
              <a:gd name="connsiteY4" fmla="*/ 1610437 h 1678675"/>
              <a:gd name="connsiteX0" fmla="*/ 0 w 5261208"/>
              <a:gd name="connsiteY0" fmla="*/ 1637732 h 1678675"/>
              <a:gd name="connsiteX1" fmla="*/ 2193878 w 5261208"/>
              <a:gd name="connsiteY1" fmla="*/ 0 h 1678675"/>
              <a:gd name="connsiteX2" fmla="*/ 3135568 w 5261208"/>
              <a:gd name="connsiteY2" fmla="*/ 0 h 1678675"/>
              <a:gd name="connsiteX3" fmla="*/ 5261208 w 5261208"/>
              <a:gd name="connsiteY3" fmla="*/ 1678675 h 1678675"/>
              <a:gd name="connsiteX4" fmla="*/ 0 w 5261208"/>
              <a:gd name="connsiteY4" fmla="*/ 1637732 h 1678675"/>
              <a:gd name="connsiteX0" fmla="*/ 0 w 5343094"/>
              <a:gd name="connsiteY0" fmla="*/ 1637732 h 1678675"/>
              <a:gd name="connsiteX1" fmla="*/ 2275764 w 5343094"/>
              <a:gd name="connsiteY1" fmla="*/ 0 h 1678675"/>
              <a:gd name="connsiteX2" fmla="*/ 3217454 w 5343094"/>
              <a:gd name="connsiteY2" fmla="*/ 0 h 1678675"/>
              <a:gd name="connsiteX3" fmla="*/ 5343094 w 5343094"/>
              <a:gd name="connsiteY3" fmla="*/ 1678675 h 1678675"/>
              <a:gd name="connsiteX4" fmla="*/ 0 w 5343094"/>
              <a:gd name="connsiteY4" fmla="*/ 1637732 h 167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3094" h="1678675">
                <a:moveTo>
                  <a:pt x="0" y="1637732"/>
                </a:moveTo>
                <a:cubicBezTo>
                  <a:pt x="2068774" y="1715069"/>
                  <a:pt x="1926608" y="618699"/>
                  <a:pt x="2275764" y="0"/>
                </a:cubicBezTo>
                <a:lnTo>
                  <a:pt x="3217454" y="0"/>
                </a:lnTo>
                <a:cubicBezTo>
                  <a:pt x="3152628" y="1201002"/>
                  <a:pt x="4261509" y="1569493"/>
                  <a:pt x="5343094" y="1678675"/>
                </a:cubicBezTo>
                <a:lnTo>
                  <a:pt x="0" y="1637732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75000"/>
                  <a:alpha val="78000"/>
                </a:schemeClr>
              </a:gs>
              <a:gs pos="0">
                <a:srgbClr val="002060">
                  <a:alpha val="51000"/>
                </a:srgbClr>
              </a:gs>
              <a:gs pos="100000">
                <a:schemeClr val="bg1">
                  <a:alpha val="1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5500038" y="487904"/>
            <a:ext cx="764279" cy="754039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6045952" y="1618963"/>
            <a:ext cx="764279" cy="754039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6741991" y="480227"/>
            <a:ext cx="764279" cy="754039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6182429" y="5750829"/>
            <a:ext cx="764279" cy="754039"/>
          </a:xfrm>
          <a:prstGeom prst="downArrow">
            <a:avLst>
              <a:gd name="adj1" fmla="val 64285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13685" y="791789"/>
            <a:ext cx="1207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Project 1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6182427" y="2647660"/>
            <a:ext cx="627802" cy="557856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6182427" y="3446910"/>
            <a:ext cx="627802" cy="557856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6250666" y="4247007"/>
            <a:ext cx="627802" cy="557856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6223365" y="5087222"/>
            <a:ext cx="812049" cy="557856"/>
          </a:xfrm>
          <a:prstGeom prst="downArrow">
            <a:avLst>
              <a:gd name="adj1" fmla="val 64285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30196" y="2770571"/>
            <a:ext cx="66874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50664" y="3537403"/>
            <a:ext cx="66874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1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88196" y="4331494"/>
            <a:ext cx="66874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1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12080" y="5139232"/>
            <a:ext cx="66874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1" dirty="0">
                <a:solidFill>
                  <a:schemeClr val="bg1"/>
                </a:solidFill>
              </a:rPr>
              <a:t>100%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852382" y="2702251"/>
            <a:ext cx="2156346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01501" y="2517587"/>
            <a:ext cx="133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Stage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68374" y="3337349"/>
            <a:ext cx="133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Stage 2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7499440" y="3537403"/>
            <a:ext cx="2156346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35413" y="5275237"/>
            <a:ext cx="2156346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29454" y="5083827"/>
            <a:ext cx="133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Stage 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18258" y="4316105"/>
            <a:ext cx="133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Stage 3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3889606" y="4500771"/>
            <a:ext cx="2156346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-1" y="0"/>
            <a:ext cx="12192001" cy="1897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" y="6658457"/>
            <a:ext cx="12192001" cy="1897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 37"/>
          <p:cNvSpPr/>
          <p:nvPr/>
        </p:nvSpPr>
        <p:spPr>
          <a:xfrm>
            <a:off x="-1" y="122180"/>
            <a:ext cx="3138981" cy="1044489"/>
          </a:xfrm>
          <a:custGeom>
            <a:avLst/>
            <a:gdLst>
              <a:gd name="connsiteX0" fmla="*/ 0 w 2565779"/>
              <a:gd name="connsiteY0" fmla="*/ 0 h 1044489"/>
              <a:gd name="connsiteX1" fmla="*/ 2565779 w 2565779"/>
              <a:gd name="connsiteY1" fmla="*/ 0 h 1044489"/>
              <a:gd name="connsiteX2" fmla="*/ 2565779 w 2565779"/>
              <a:gd name="connsiteY2" fmla="*/ 22252 h 1044489"/>
              <a:gd name="connsiteX3" fmla="*/ 1928921 w 2565779"/>
              <a:gd name="connsiteY3" fmla="*/ 1044489 h 1044489"/>
              <a:gd name="connsiteX4" fmla="*/ 0 w 2565779"/>
              <a:gd name="connsiteY4" fmla="*/ 1044489 h 104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779" h="1044489">
                <a:moveTo>
                  <a:pt x="0" y="0"/>
                </a:moveTo>
                <a:lnTo>
                  <a:pt x="2565779" y="0"/>
                </a:lnTo>
                <a:lnTo>
                  <a:pt x="2565779" y="22252"/>
                </a:lnTo>
                <a:lnTo>
                  <a:pt x="1928921" y="1044489"/>
                </a:lnTo>
                <a:lnTo>
                  <a:pt x="0" y="1044489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28254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bg1"/>
            </a:gs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09503" y="1364778"/>
            <a:ext cx="2982498" cy="2212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62032" y="1748826"/>
            <a:ext cx="2376269" cy="1828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8843743" y="1364778"/>
            <a:ext cx="365760" cy="2212847"/>
          </a:xfrm>
          <a:custGeom>
            <a:avLst/>
            <a:gdLst>
              <a:gd name="connsiteX0" fmla="*/ 365759 w 365760"/>
              <a:gd name="connsiteY0" fmla="*/ 0 h 2212848"/>
              <a:gd name="connsiteX1" fmla="*/ 365760 w 365760"/>
              <a:gd name="connsiteY1" fmla="*/ 0 h 2212848"/>
              <a:gd name="connsiteX2" fmla="*/ 365760 w 365760"/>
              <a:gd name="connsiteY2" fmla="*/ 2212848 h 2212848"/>
              <a:gd name="connsiteX3" fmla="*/ 0 w 365760"/>
              <a:gd name="connsiteY3" fmla="*/ 2212848 h 2212848"/>
              <a:gd name="connsiteX4" fmla="*/ 0 w 365760"/>
              <a:gd name="connsiteY4" fmla="*/ 368962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" h="2212848">
                <a:moveTo>
                  <a:pt x="365759" y="0"/>
                </a:moveTo>
                <a:lnTo>
                  <a:pt x="365760" y="0"/>
                </a:lnTo>
                <a:lnTo>
                  <a:pt x="365760" y="2212848"/>
                </a:lnTo>
                <a:lnTo>
                  <a:pt x="0" y="2212848"/>
                </a:lnTo>
                <a:lnTo>
                  <a:pt x="0" y="36896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10747" y="1968553"/>
            <a:ext cx="2194560" cy="1609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6105307" y="1754279"/>
            <a:ext cx="362684" cy="1823346"/>
          </a:xfrm>
          <a:custGeom>
            <a:avLst/>
            <a:gdLst>
              <a:gd name="connsiteX0" fmla="*/ 362683 w 362683"/>
              <a:gd name="connsiteY0" fmla="*/ 0 h 1768754"/>
              <a:gd name="connsiteX1" fmla="*/ 362683 w 362683"/>
              <a:gd name="connsiteY1" fmla="*/ 1768754 h 1768754"/>
              <a:gd name="connsiteX2" fmla="*/ 0 w 362683"/>
              <a:gd name="connsiteY2" fmla="*/ 1768754 h 1768754"/>
              <a:gd name="connsiteX3" fmla="*/ 0 w 362683"/>
              <a:gd name="connsiteY3" fmla="*/ 214274 h 176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683" h="1768754">
                <a:moveTo>
                  <a:pt x="362683" y="0"/>
                </a:moveTo>
                <a:lnTo>
                  <a:pt x="362683" y="1768754"/>
                </a:lnTo>
                <a:lnTo>
                  <a:pt x="0" y="1768754"/>
                </a:lnTo>
                <a:lnTo>
                  <a:pt x="0" y="21427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964844"/>
            <a:ext cx="3550650" cy="594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3547516" y="1982201"/>
            <a:ext cx="364074" cy="1600198"/>
          </a:xfrm>
          <a:custGeom>
            <a:avLst/>
            <a:gdLst>
              <a:gd name="connsiteX0" fmla="*/ 363230 w 364074"/>
              <a:gd name="connsiteY0" fmla="*/ 0 h 1600198"/>
              <a:gd name="connsiteX1" fmla="*/ 364074 w 364074"/>
              <a:gd name="connsiteY1" fmla="*/ 0 h 1600198"/>
              <a:gd name="connsiteX2" fmla="*/ 364074 w 364074"/>
              <a:gd name="connsiteY2" fmla="*/ 1600198 h 1600198"/>
              <a:gd name="connsiteX3" fmla="*/ 0 w 364074"/>
              <a:gd name="connsiteY3" fmla="*/ 1600198 h 1600198"/>
              <a:gd name="connsiteX4" fmla="*/ 0 w 364074"/>
              <a:gd name="connsiteY4" fmla="*/ 811765 h 160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74" h="1600198">
                <a:moveTo>
                  <a:pt x="363230" y="0"/>
                </a:moveTo>
                <a:lnTo>
                  <a:pt x="364074" y="0"/>
                </a:lnTo>
                <a:lnTo>
                  <a:pt x="364074" y="1600198"/>
                </a:lnTo>
                <a:lnTo>
                  <a:pt x="0" y="1600198"/>
                </a:lnTo>
                <a:lnTo>
                  <a:pt x="0" y="81176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flipV="1">
            <a:off x="9218809" y="3433776"/>
            <a:ext cx="2982498" cy="221284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flipV="1">
            <a:off x="6476781" y="3433776"/>
            <a:ext cx="2376269" cy="182879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 flipV="1">
            <a:off x="8853050" y="3433776"/>
            <a:ext cx="365760" cy="2212847"/>
          </a:xfrm>
          <a:custGeom>
            <a:avLst/>
            <a:gdLst>
              <a:gd name="connsiteX0" fmla="*/ 365759 w 365760"/>
              <a:gd name="connsiteY0" fmla="*/ 0 h 2212848"/>
              <a:gd name="connsiteX1" fmla="*/ 365760 w 365760"/>
              <a:gd name="connsiteY1" fmla="*/ 0 h 2212848"/>
              <a:gd name="connsiteX2" fmla="*/ 365760 w 365760"/>
              <a:gd name="connsiteY2" fmla="*/ 2212848 h 2212848"/>
              <a:gd name="connsiteX3" fmla="*/ 0 w 365760"/>
              <a:gd name="connsiteY3" fmla="*/ 2212848 h 2212848"/>
              <a:gd name="connsiteX4" fmla="*/ 0 w 365760"/>
              <a:gd name="connsiteY4" fmla="*/ 368962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" h="2212848">
                <a:moveTo>
                  <a:pt x="365759" y="0"/>
                </a:moveTo>
                <a:lnTo>
                  <a:pt x="365760" y="0"/>
                </a:lnTo>
                <a:lnTo>
                  <a:pt x="365760" y="2212848"/>
                </a:lnTo>
                <a:lnTo>
                  <a:pt x="0" y="2212848"/>
                </a:lnTo>
                <a:lnTo>
                  <a:pt x="0" y="368962"/>
                </a:lnTo>
                <a:close/>
              </a:path>
            </a:pathLst>
          </a:custGeom>
          <a:solidFill>
            <a:srgbClr val="001848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V="1">
            <a:off x="3920053" y="3433775"/>
            <a:ext cx="2194560" cy="160907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 flipV="1">
            <a:off x="6114613" y="3433775"/>
            <a:ext cx="362684" cy="1823346"/>
          </a:xfrm>
          <a:custGeom>
            <a:avLst/>
            <a:gdLst>
              <a:gd name="connsiteX0" fmla="*/ 362683 w 362683"/>
              <a:gd name="connsiteY0" fmla="*/ 0 h 1768754"/>
              <a:gd name="connsiteX1" fmla="*/ 362683 w 362683"/>
              <a:gd name="connsiteY1" fmla="*/ 1768754 h 1768754"/>
              <a:gd name="connsiteX2" fmla="*/ 0 w 362683"/>
              <a:gd name="connsiteY2" fmla="*/ 1768754 h 1768754"/>
              <a:gd name="connsiteX3" fmla="*/ 0 w 362683"/>
              <a:gd name="connsiteY3" fmla="*/ 214274 h 176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683" h="1768754">
                <a:moveTo>
                  <a:pt x="362683" y="0"/>
                </a:moveTo>
                <a:lnTo>
                  <a:pt x="362683" y="1768754"/>
                </a:lnTo>
                <a:lnTo>
                  <a:pt x="0" y="1768754"/>
                </a:lnTo>
                <a:lnTo>
                  <a:pt x="0" y="214274"/>
                </a:lnTo>
                <a:close/>
              </a:path>
            </a:pathLst>
          </a:custGeom>
          <a:solidFill>
            <a:srgbClr val="001848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-4342" y="3547731"/>
            <a:ext cx="3567940" cy="594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 flipV="1">
            <a:off x="3556822" y="3429001"/>
            <a:ext cx="364074" cy="1600198"/>
          </a:xfrm>
          <a:custGeom>
            <a:avLst/>
            <a:gdLst>
              <a:gd name="connsiteX0" fmla="*/ 363230 w 364074"/>
              <a:gd name="connsiteY0" fmla="*/ 0 h 1600198"/>
              <a:gd name="connsiteX1" fmla="*/ 364074 w 364074"/>
              <a:gd name="connsiteY1" fmla="*/ 0 h 1600198"/>
              <a:gd name="connsiteX2" fmla="*/ 364074 w 364074"/>
              <a:gd name="connsiteY2" fmla="*/ 1600198 h 1600198"/>
              <a:gd name="connsiteX3" fmla="*/ 0 w 364074"/>
              <a:gd name="connsiteY3" fmla="*/ 1600198 h 1600198"/>
              <a:gd name="connsiteX4" fmla="*/ 0 w 364074"/>
              <a:gd name="connsiteY4" fmla="*/ 811765 h 160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74" h="1600198">
                <a:moveTo>
                  <a:pt x="363230" y="0"/>
                </a:moveTo>
                <a:lnTo>
                  <a:pt x="364074" y="0"/>
                </a:lnTo>
                <a:lnTo>
                  <a:pt x="364074" y="1600198"/>
                </a:lnTo>
                <a:lnTo>
                  <a:pt x="0" y="1600198"/>
                </a:lnTo>
                <a:lnTo>
                  <a:pt x="0" y="811765"/>
                </a:lnTo>
                <a:close/>
              </a:path>
            </a:pathLst>
          </a:custGeom>
          <a:solidFill>
            <a:srgbClr val="001848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40111" y="3016806"/>
            <a:ext cx="7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49418" y="3622270"/>
            <a:ext cx="93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86170" y="3751220"/>
            <a:ext cx="93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64916" y="3822229"/>
            <a:ext cx="93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443662" y="3893239"/>
            <a:ext cx="115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34" name="Frame 33"/>
          <p:cNvSpPr/>
          <p:nvPr/>
        </p:nvSpPr>
        <p:spPr>
          <a:xfrm>
            <a:off x="-4342" y="2"/>
            <a:ext cx="12205648" cy="6858000"/>
          </a:xfrm>
          <a:prstGeom prst="frame">
            <a:avLst>
              <a:gd name="adj1" fmla="val 2615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203043" y="1380138"/>
            <a:ext cx="2841812" cy="384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340016" y="1364777"/>
            <a:ext cx="740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52454" y="1742879"/>
            <a:ext cx="2400595" cy="384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558942" y="1772019"/>
            <a:ext cx="7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07898" y="1990840"/>
            <a:ext cx="2206715" cy="384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723589" y="1990842"/>
            <a:ext cx="7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83779" y="313899"/>
            <a:ext cx="4840013" cy="595767"/>
          </a:xfrm>
          <a:prstGeom prst="roundRect">
            <a:avLst>
              <a:gd name="adj" fmla="val 50000"/>
            </a:avLst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VETICA"/>
              </a:rPr>
              <a:t>MY PRESENTATION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89507" y="2991184"/>
            <a:ext cx="211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YOUR TEXT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9785" y="3221405"/>
            <a:ext cx="261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YOUR TEXT HERE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79491" y="2999379"/>
            <a:ext cx="211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YOUR TEXT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33055" y="2991184"/>
            <a:ext cx="261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YOUR TEXT HERE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8" y="3292857"/>
            <a:ext cx="931489" cy="10536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212">
            <a:off x="4036836" y="3466368"/>
            <a:ext cx="931489" cy="10536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212">
            <a:off x="6757274" y="3501237"/>
            <a:ext cx="931489" cy="10536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212">
            <a:off x="9477710" y="3536107"/>
            <a:ext cx="931489" cy="10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bg1"/>
            </a:gs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7442DB45-5B9A-4C5F-8B79-F3668FBF2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0" t="44297" r="35253"/>
          <a:stretch/>
        </p:blipFill>
        <p:spPr>
          <a:xfrm>
            <a:off x="1332281" y="450575"/>
            <a:ext cx="5486401" cy="6407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E5AA4189-D511-46BE-9D99-764816AD2B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2" r="23128"/>
          <a:stretch/>
        </p:blipFill>
        <p:spPr>
          <a:xfrm>
            <a:off x="3702224" y="572528"/>
            <a:ext cx="2602191" cy="471491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939323" y="2715905"/>
            <a:ext cx="1775128" cy="5006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r>
              <a:rPr lang="en-US" dirty="0">
                <a:solidFill>
                  <a:schemeClr val="tx1"/>
                </a:solidFill>
              </a:rPr>
              <a:t>SLIDE TO START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893438EA-4CCE-4F33-8D5C-14677459B95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26" y="532033"/>
            <a:ext cx="2602190" cy="47183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95492" y="109021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VETICA"/>
              </a:rPr>
              <a:t>CONTENS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67622" y="1271294"/>
            <a:ext cx="2165254" cy="70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1" dirty="0">
                <a:solidFill>
                  <a:schemeClr val="bg1"/>
                </a:solidFill>
                <a:latin typeface="HEVETICA"/>
              </a:rPr>
              <a:t>TITLE SLIDE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20693" y="1996270"/>
            <a:ext cx="2165254" cy="70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1" dirty="0">
                <a:solidFill>
                  <a:schemeClr val="bg1"/>
                </a:solidFill>
                <a:latin typeface="HEVETICA"/>
              </a:rPr>
              <a:t>TITLE SLIDE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4264" y="2334113"/>
            <a:ext cx="2165254" cy="70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1" dirty="0">
                <a:solidFill>
                  <a:schemeClr val="bg1"/>
                </a:solidFill>
                <a:latin typeface="HEVETICA"/>
              </a:rPr>
              <a:t>TITLE SLIDE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47834" y="1677924"/>
            <a:ext cx="2165254" cy="70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1" dirty="0">
                <a:solidFill>
                  <a:schemeClr val="bg1"/>
                </a:solidFill>
                <a:latin typeface="HEVETICA"/>
              </a:rPr>
              <a:t>TITLE SLIDE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3485" y="2663721"/>
            <a:ext cx="2165254" cy="70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1" dirty="0">
                <a:solidFill>
                  <a:schemeClr val="bg1"/>
                </a:solidFill>
                <a:latin typeface="HEVETICA"/>
              </a:rPr>
              <a:t>TITLE SLIDE 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lc="http://schemas.openxmlformats.org/drawingml/2006/lockedCanvas" xmlns:a16="http://schemas.microsoft.com/office/drawing/2014/main" xmlns="" id="{0FF2C421-E144-4D33-8BB8-BC204A88D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03" y="608787"/>
            <a:ext cx="2553713" cy="471491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228824" y="1692031"/>
            <a:ext cx="1442851" cy="2336785"/>
            <a:chOff x="8945946" y="1695635"/>
            <a:chExt cx="1442851" cy="2336785"/>
          </a:xfrm>
        </p:grpSpPr>
        <p:sp>
          <p:nvSpPr>
            <p:cNvPr id="22" name="Rounded Rectangle 21"/>
            <p:cNvSpPr/>
            <p:nvPr/>
          </p:nvSpPr>
          <p:spPr>
            <a:xfrm>
              <a:off x="9119012" y="1868421"/>
              <a:ext cx="1097280" cy="10972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118732" y="2836615"/>
              <a:ext cx="1097280" cy="10972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46" y="1695635"/>
              <a:ext cx="1442851" cy="144285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738" y="2965702"/>
              <a:ext cx="746702" cy="1066718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lc="http://schemas.openxmlformats.org/drawingml/2006/lockedCanvas" xmlns:a16="http://schemas.microsoft.com/office/drawing/2014/main" xmlns="" id="{893438EA-4CCE-4F33-8D5C-14677459B95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25" y="520794"/>
            <a:ext cx="2625547" cy="4815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36EFB38B-448A-4190-9AC4-008AE5EFA7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44638"/>
          <a:stretch/>
        </p:blipFill>
        <p:spPr>
          <a:xfrm>
            <a:off x="4764441" y="2984580"/>
            <a:ext cx="4424184" cy="3796747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4204538" y="2619655"/>
            <a:ext cx="1705970" cy="4988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1AEA5634-7535-4DE2-8AC4-9F31FC5F39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1" t="30918" r="36874" b="36618"/>
          <a:stretch/>
        </p:blipFill>
        <p:spPr>
          <a:xfrm>
            <a:off x="5308672" y="964168"/>
            <a:ext cx="1364974" cy="22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5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-0.04258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-0.02474 -0.01181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-6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-0.04037 -0.029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8" y="-148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3148075" y="548825"/>
            <a:ext cx="5895854" cy="5760353"/>
            <a:chOff x="3148073" y="548824"/>
            <a:chExt cx="5895854" cy="5760353"/>
          </a:xfrm>
        </p:grpSpPr>
        <p:grpSp>
          <p:nvGrpSpPr>
            <p:cNvPr id="49" name="Group 48"/>
            <p:cNvGrpSpPr/>
            <p:nvPr/>
          </p:nvGrpSpPr>
          <p:grpSpPr>
            <a:xfrm>
              <a:off x="3148073" y="548824"/>
              <a:ext cx="5895854" cy="5760353"/>
              <a:chOff x="3158938" y="80961"/>
              <a:chExt cx="5895854" cy="576035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676936" y="80961"/>
                <a:ext cx="838128" cy="5760353"/>
                <a:chOff x="5673101" y="506675"/>
                <a:chExt cx="838128" cy="5760353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2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" name="Trapezoid 2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" name="Oval 4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 flipV="1">
                  <a:off x="5701002" y="3761561"/>
                  <a:ext cx="810227" cy="2505467"/>
                  <a:chOff x="5049556" y="561559"/>
                  <a:chExt cx="810227" cy="2505467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5049556" y="561559"/>
                    <a:ext cx="810227" cy="2505467"/>
                    <a:chOff x="5049557" y="273325"/>
                    <a:chExt cx="810227" cy="2505467"/>
                  </a:xfrm>
                  <a:solidFill>
                    <a:schemeClr val="tx1"/>
                  </a:solidFill>
                </p:grpSpPr>
                <p:sp>
                  <p:nvSpPr>
                    <p:cNvPr id="15" name="Trapezoid 1"/>
                    <p:cNvSpPr/>
                    <p:nvPr/>
                  </p:nvSpPr>
                  <p:spPr>
                    <a:xfrm>
                      <a:off x="5049557" y="273325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6" name="Trapezoid 15"/>
                    <p:cNvSpPr/>
                    <p:nvPr/>
                  </p:nvSpPr>
                  <p:spPr>
                    <a:xfrm flipV="1">
                      <a:off x="5475742" y="2455421"/>
                      <a:ext cx="49897" cy="101397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8" name="Trapezoid 47"/>
                    <p:cNvSpPr/>
                    <p:nvPr/>
                  </p:nvSpPr>
                  <p:spPr>
                    <a:xfrm flipH="1" flipV="1">
                      <a:off x="5303873" y="2498642"/>
                      <a:ext cx="393760" cy="280150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2" name="Oval 11"/>
                  <p:cNvSpPr/>
                  <p:nvPr/>
                </p:nvSpPr>
                <p:spPr>
                  <a:xfrm>
                    <a:off x="5392440" y="2025571"/>
                    <a:ext cx="88172" cy="835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Oval 13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8" name="Group 17"/>
              <p:cNvGrpSpPr/>
              <p:nvPr/>
            </p:nvGrpSpPr>
            <p:grpSpPr>
              <a:xfrm rot="3357197">
                <a:off x="5673603" y="120563"/>
                <a:ext cx="811984" cy="5841314"/>
                <a:chOff x="5673101" y="506675"/>
                <a:chExt cx="811984" cy="5841314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31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" name="Trapezoid 31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5538484" y="2238358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 flipV="1">
                  <a:off x="5674858" y="3750856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25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6" name="Trapezoid 25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2" name="Oval 21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33" name="Group 32"/>
              <p:cNvGrpSpPr/>
              <p:nvPr/>
            </p:nvGrpSpPr>
            <p:grpSpPr>
              <a:xfrm rot="6860674">
                <a:off x="5728143" y="121442"/>
                <a:ext cx="811984" cy="5841314"/>
                <a:chOff x="5673101" y="506675"/>
                <a:chExt cx="811984" cy="5841314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5673101" y="506675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46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7" name="Trapezoid 46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3" name="Oval 42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5" name="Group 34"/>
                <p:cNvGrpSpPr/>
                <p:nvPr/>
              </p:nvGrpSpPr>
              <p:grpSpPr>
                <a:xfrm flipV="1">
                  <a:off x="5674858" y="3750856"/>
                  <a:ext cx="810227" cy="2597133"/>
                  <a:chOff x="5023412" y="480598"/>
                  <a:chExt cx="810227" cy="2597133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5023412" y="480598"/>
                    <a:ext cx="810227" cy="2597133"/>
                    <a:chOff x="5023413" y="192364"/>
                    <a:chExt cx="810227" cy="2597133"/>
                  </a:xfrm>
                  <a:solidFill>
                    <a:schemeClr val="tx1"/>
                  </a:solidFill>
                </p:grpSpPr>
                <p:sp>
                  <p:nvSpPr>
                    <p:cNvPr id="40" name="Trapezoid 1"/>
                    <p:cNvSpPr/>
                    <p:nvPr/>
                  </p:nvSpPr>
                  <p:spPr>
                    <a:xfrm>
                      <a:off x="5023413" y="192364"/>
                      <a:ext cx="810227" cy="2296192"/>
                    </a:xfrm>
                    <a:custGeom>
                      <a:avLst/>
                      <a:gdLst>
                        <a:gd name="connsiteX0" fmla="*/ 0 w 810227"/>
                        <a:gd name="connsiteY0" fmla="*/ 2118167 h 2118167"/>
                        <a:gd name="connsiteX1" fmla="*/ 202557 w 810227"/>
                        <a:gd name="connsiteY1" fmla="*/ 0 h 2118167"/>
                        <a:gd name="connsiteX2" fmla="*/ 607670 w 810227"/>
                        <a:gd name="connsiteY2" fmla="*/ 0 h 2118167"/>
                        <a:gd name="connsiteX3" fmla="*/ 810227 w 810227"/>
                        <a:gd name="connsiteY3" fmla="*/ 2118167 h 2118167"/>
                        <a:gd name="connsiteX4" fmla="*/ 0 w 810227"/>
                        <a:gd name="connsiteY4" fmla="*/ 2118167 h 2118167"/>
                        <a:gd name="connsiteX0" fmla="*/ 0 w 810227"/>
                        <a:gd name="connsiteY0" fmla="*/ 2222339 h 2222339"/>
                        <a:gd name="connsiteX1" fmla="*/ 202557 w 810227"/>
                        <a:gd name="connsiteY1" fmla="*/ 0 h 2222339"/>
                        <a:gd name="connsiteX2" fmla="*/ 607670 w 810227"/>
                        <a:gd name="connsiteY2" fmla="*/ 104172 h 2222339"/>
                        <a:gd name="connsiteX3" fmla="*/ 810227 w 810227"/>
                        <a:gd name="connsiteY3" fmla="*/ 2222339 h 2222339"/>
                        <a:gd name="connsiteX4" fmla="*/ 0 w 810227"/>
                        <a:gd name="connsiteY4" fmla="*/ 2222339 h 2222339"/>
                        <a:gd name="connsiteX0" fmla="*/ 0 w 810227"/>
                        <a:gd name="connsiteY0" fmla="*/ 2237209 h 2237209"/>
                        <a:gd name="connsiteX1" fmla="*/ 202557 w 810227"/>
                        <a:gd name="connsiteY1" fmla="*/ 14870 h 2237209"/>
                        <a:gd name="connsiteX2" fmla="*/ 607670 w 810227"/>
                        <a:gd name="connsiteY2" fmla="*/ 119042 h 2237209"/>
                        <a:gd name="connsiteX3" fmla="*/ 810227 w 810227"/>
                        <a:gd name="connsiteY3" fmla="*/ 2237209 h 2237209"/>
                        <a:gd name="connsiteX4" fmla="*/ 0 w 810227"/>
                        <a:gd name="connsiteY4" fmla="*/ 2237209 h 2237209"/>
                        <a:gd name="connsiteX0" fmla="*/ 0 w 810227"/>
                        <a:gd name="connsiteY0" fmla="*/ 2249794 h 2249794"/>
                        <a:gd name="connsiteX1" fmla="*/ 202557 w 810227"/>
                        <a:gd name="connsiteY1" fmla="*/ 27455 h 2249794"/>
                        <a:gd name="connsiteX2" fmla="*/ 642394 w 810227"/>
                        <a:gd name="connsiteY2" fmla="*/ 50604 h 2249794"/>
                        <a:gd name="connsiteX3" fmla="*/ 810227 w 810227"/>
                        <a:gd name="connsiteY3" fmla="*/ 2249794 h 2249794"/>
                        <a:gd name="connsiteX4" fmla="*/ 0 w 810227"/>
                        <a:gd name="connsiteY4" fmla="*/ 2249794 h 2249794"/>
                        <a:gd name="connsiteX0" fmla="*/ 0 w 810227"/>
                        <a:gd name="connsiteY0" fmla="*/ 2285111 h 2285111"/>
                        <a:gd name="connsiteX1" fmla="*/ 202557 w 810227"/>
                        <a:gd name="connsiteY1" fmla="*/ 62772 h 2285111"/>
                        <a:gd name="connsiteX2" fmla="*/ 642394 w 810227"/>
                        <a:gd name="connsiteY2" fmla="*/ 85921 h 2285111"/>
                        <a:gd name="connsiteX3" fmla="*/ 810227 w 810227"/>
                        <a:gd name="connsiteY3" fmla="*/ 2285111 h 2285111"/>
                        <a:gd name="connsiteX4" fmla="*/ 0 w 810227"/>
                        <a:gd name="connsiteY4" fmla="*/ 2285111 h 2285111"/>
                        <a:gd name="connsiteX0" fmla="*/ 0 w 810227"/>
                        <a:gd name="connsiteY0" fmla="*/ 2296192 h 2296192"/>
                        <a:gd name="connsiteX1" fmla="*/ 202557 w 810227"/>
                        <a:gd name="connsiteY1" fmla="*/ 50704 h 2296192"/>
                        <a:gd name="connsiteX2" fmla="*/ 642394 w 810227"/>
                        <a:gd name="connsiteY2" fmla="*/ 97002 h 2296192"/>
                        <a:gd name="connsiteX3" fmla="*/ 810227 w 810227"/>
                        <a:gd name="connsiteY3" fmla="*/ 2296192 h 2296192"/>
                        <a:gd name="connsiteX4" fmla="*/ 0 w 810227"/>
                        <a:gd name="connsiteY4" fmla="*/ 2296192 h 2296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0227" h="2296192">
                          <a:moveTo>
                            <a:pt x="0" y="2296192"/>
                          </a:moveTo>
                          <a:lnTo>
                            <a:pt x="202557" y="50704"/>
                          </a:lnTo>
                          <a:cubicBezTo>
                            <a:pt x="349170" y="-7169"/>
                            <a:pt x="495782" y="-41895"/>
                            <a:pt x="642394" y="97002"/>
                          </a:cubicBezTo>
                          <a:lnTo>
                            <a:pt x="810227" y="2296192"/>
                          </a:lnTo>
                          <a:lnTo>
                            <a:pt x="0" y="2296192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1" name="Trapezoid 40"/>
                    <p:cNvSpPr/>
                    <p:nvPr/>
                  </p:nvSpPr>
                  <p:spPr>
                    <a:xfrm>
                      <a:off x="5243331" y="2488556"/>
                      <a:ext cx="370390" cy="300941"/>
                    </a:xfrm>
                    <a:prstGeom prst="trapezoid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7" name="Oval 36"/>
                  <p:cNvSpPr/>
                  <p:nvPr/>
                </p:nvSpPr>
                <p:spPr>
                  <a:xfrm>
                    <a:off x="5376440" y="2025570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>
                    <a:off x="5538484" y="2238359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5243330" y="2256015"/>
                    <a:ext cx="104172" cy="10417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sp>
          <p:nvSpPr>
            <p:cNvPr id="50" name="Oval 49"/>
            <p:cNvSpPr/>
            <p:nvPr/>
          </p:nvSpPr>
          <p:spPr>
            <a:xfrm>
              <a:off x="5702612" y="3106118"/>
              <a:ext cx="743391" cy="77982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5872512" y="3261024"/>
              <a:ext cx="457200" cy="4572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5971625" y="3369201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7742587" y="775253"/>
            <a:ext cx="1104834" cy="675861"/>
          </a:xfrm>
          <a:prstGeom prst="round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07950" h="12065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7891673" y="932943"/>
            <a:ext cx="228598" cy="360480"/>
          </a:xfrm>
          <a:prstGeom prst="round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w="107950" h="12065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42521" y="932943"/>
            <a:ext cx="188844" cy="3707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hlinkClick r:id="rId2" action="ppaction://hlinksldjump"/>
          </p:cNvPr>
          <p:cNvSpPr/>
          <p:nvPr/>
        </p:nvSpPr>
        <p:spPr>
          <a:xfrm>
            <a:off x="8545761" y="927228"/>
            <a:ext cx="169290" cy="300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9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 rot="2700000">
            <a:off x="3898809" y="1003706"/>
            <a:ext cx="4846320" cy="4846320"/>
          </a:xfrm>
          <a:prstGeom prst="roundRect">
            <a:avLst/>
          </a:prstGeom>
          <a:pattFill prst="pct75">
            <a:fgClr>
              <a:srgbClr val="002060"/>
            </a:fgClr>
            <a:bgClr>
              <a:srgbClr val="00206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 rot="2700000">
            <a:off x="4019616" y="1070742"/>
            <a:ext cx="4571999" cy="4571999"/>
          </a:xfrm>
          <a:prstGeom prst="roundRect">
            <a:avLst/>
          </a:prstGeom>
          <a:gradFill flip="none" rotWithShape="1">
            <a:gsLst>
              <a:gs pos="6195">
                <a:schemeClr val="bg1"/>
              </a:gs>
              <a:gs pos="13000">
                <a:srgbClr val="00B0F0"/>
              </a:gs>
              <a:gs pos="100000">
                <a:srgbClr val="FFFF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4-Point Star 1"/>
          <p:cNvSpPr/>
          <p:nvPr/>
        </p:nvSpPr>
        <p:spPr>
          <a:xfrm rot="2700000">
            <a:off x="4001073" y="1143002"/>
            <a:ext cx="4571999" cy="4571999"/>
          </a:xfrm>
          <a:prstGeom prst="star4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 rot="2700000" flipH="1">
            <a:off x="5436328" y="1209412"/>
            <a:ext cx="1673353" cy="16733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 rot="2700000" flipH="1">
            <a:off x="6861983" y="2592325"/>
            <a:ext cx="1673353" cy="167335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 rot="2700000" flipH="1">
            <a:off x="5450396" y="3985081"/>
            <a:ext cx="1673353" cy="167335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 rot="2700000" flipH="1">
            <a:off x="3993927" y="2619399"/>
            <a:ext cx="1673353" cy="167335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 rot="2700000" flipH="1">
            <a:off x="5617929" y="1556267"/>
            <a:ext cx="1375375" cy="1390413"/>
          </a:xfrm>
          <a:custGeom>
            <a:avLst/>
            <a:gdLst>
              <a:gd name="connsiteX0" fmla="*/ 874981 w 1375374"/>
              <a:gd name="connsiteY0" fmla="*/ 495535 h 1390414"/>
              <a:gd name="connsiteX1" fmla="*/ 73540 w 1375374"/>
              <a:gd name="connsiteY1" fmla="*/ 17955 h 1390414"/>
              <a:gd name="connsiteX2" fmla="*/ 0 w 1375374"/>
              <a:gd name="connsiteY2" fmla="*/ 0 h 1390414"/>
              <a:gd name="connsiteX3" fmla="*/ 0 w 1375374"/>
              <a:gd name="connsiteY3" fmla="*/ 828096 h 1390414"/>
              <a:gd name="connsiteX4" fmla="*/ 50838 w 1375374"/>
              <a:gd name="connsiteY4" fmla="*/ 851691 h 1390414"/>
              <a:gd name="connsiteX5" fmla="*/ 320208 w 1375374"/>
              <a:gd name="connsiteY5" fmla="*/ 1050308 h 1390414"/>
              <a:gd name="connsiteX6" fmla="*/ 518825 w 1375374"/>
              <a:gd name="connsiteY6" fmla="*/ 1319678 h 1390414"/>
              <a:gd name="connsiteX7" fmla="*/ 551655 w 1375374"/>
              <a:gd name="connsiteY7" fmla="*/ 1390414 h 1390414"/>
              <a:gd name="connsiteX8" fmla="*/ 1375374 w 1375374"/>
              <a:gd name="connsiteY8" fmla="*/ 1390414 h 1390414"/>
              <a:gd name="connsiteX9" fmla="*/ 1352561 w 1375374"/>
              <a:gd name="connsiteY9" fmla="*/ 1296976 h 1390414"/>
              <a:gd name="connsiteX10" fmla="*/ 874981 w 1375374"/>
              <a:gd name="connsiteY10" fmla="*/ 495535 h 139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5374" h="1390414">
                <a:moveTo>
                  <a:pt x="874981" y="495535"/>
                </a:moveTo>
                <a:cubicBezTo>
                  <a:pt x="643427" y="263981"/>
                  <a:pt x="366913" y="104788"/>
                  <a:pt x="73540" y="17955"/>
                </a:cubicBezTo>
                <a:lnTo>
                  <a:pt x="0" y="0"/>
                </a:lnTo>
                <a:lnTo>
                  <a:pt x="0" y="828096"/>
                </a:lnTo>
                <a:lnTo>
                  <a:pt x="50838" y="851691"/>
                </a:lnTo>
                <a:cubicBezTo>
                  <a:pt x="147748" y="902619"/>
                  <a:pt x="238724" y="968824"/>
                  <a:pt x="320208" y="1050308"/>
                </a:cubicBezTo>
                <a:cubicBezTo>
                  <a:pt x="401692" y="1131792"/>
                  <a:pt x="467897" y="1222768"/>
                  <a:pt x="518825" y="1319678"/>
                </a:cubicBezTo>
                <a:lnTo>
                  <a:pt x="551655" y="1390414"/>
                </a:lnTo>
                <a:lnTo>
                  <a:pt x="1375374" y="1390414"/>
                </a:lnTo>
                <a:lnTo>
                  <a:pt x="1352561" y="1296976"/>
                </a:lnTo>
                <a:cubicBezTo>
                  <a:pt x="1265728" y="1003603"/>
                  <a:pt x="1106535" y="727090"/>
                  <a:pt x="874981" y="49553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 rot="7868323" flipH="1">
            <a:off x="6746140" y="2793038"/>
            <a:ext cx="1375508" cy="1244996"/>
          </a:xfrm>
          <a:custGeom>
            <a:avLst/>
            <a:gdLst>
              <a:gd name="connsiteX0" fmla="*/ 874981 w 1375374"/>
              <a:gd name="connsiteY0" fmla="*/ 495535 h 1390414"/>
              <a:gd name="connsiteX1" fmla="*/ 73540 w 1375374"/>
              <a:gd name="connsiteY1" fmla="*/ 17955 h 1390414"/>
              <a:gd name="connsiteX2" fmla="*/ 0 w 1375374"/>
              <a:gd name="connsiteY2" fmla="*/ 0 h 1390414"/>
              <a:gd name="connsiteX3" fmla="*/ 0 w 1375374"/>
              <a:gd name="connsiteY3" fmla="*/ 828096 h 1390414"/>
              <a:gd name="connsiteX4" fmla="*/ 50838 w 1375374"/>
              <a:gd name="connsiteY4" fmla="*/ 851691 h 1390414"/>
              <a:gd name="connsiteX5" fmla="*/ 320208 w 1375374"/>
              <a:gd name="connsiteY5" fmla="*/ 1050308 h 1390414"/>
              <a:gd name="connsiteX6" fmla="*/ 518825 w 1375374"/>
              <a:gd name="connsiteY6" fmla="*/ 1319678 h 1390414"/>
              <a:gd name="connsiteX7" fmla="*/ 551655 w 1375374"/>
              <a:gd name="connsiteY7" fmla="*/ 1390414 h 1390414"/>
              <a:gd name="connsiteX8" fmla="*/ 1375374 w 1375374"/>
              <a:gd name="connsiteY8" fmla="*/ 1390414 h 1390414"/>
              <a:gd name="connsiteX9" fmla="*/ 1352561 w 1375374"/>
              <a:gd name="connsiteY9" fmla="*/ 1296976 h 1390414"/>
              <a:gd name="connsiteX10" fmla="*/ 874981 w 1375374"/>
              <a:gd name="connsiteY10" fmla="*/ 495535 h 139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5374" h="1390414">
                <a:moveTo>
                  <a:pt x="874981" y="495535"/>
                </a:moveTo>
                <a:cubicBezTo>
                  <a:pt x="643427" y="263981"/>
                  <a:pt x="366913" y="104788"/>
                  <a:pt x="73540" y="17955"/>
                </a:cubicBezTo>
                <a:lnTo>
                  <a:pt x="0" y="0"/>
                </a:lnTo>
                <a:lnTo>
                  <a:pt x="0" y="828096"/>
                </a:lnTo>
                <a:lnTo>
                  <a:pt x="50838" y="851691"/>
                </a:lnTo>
                <a:cubicBezTo>
                  <a:pt x="147748" y="902619"/>
                  <a:pt x="238724" y="968824"/>
                  <a:pt x="320208" y="1050308"/>
                </a:cubicBezTo>
                <a:cubicBezTo>
                  <a:pt x="401692" y="1131792"/>
                  <a:pt x="467897" y="1222768"/>
                  <a:pt x="518825" y="1319678"/>
                </a:cubicBezTo>
                <a:lnTo>
                  <a:pt x="551655" y="1390414"/>
                </a:lnTo>
                <a:lnTo>
                  <a:pt x="1375374" y="1390414"/>
                </a:lnTo>
                <a:lnTo>
                  <a:pt x="1352561" y="1296976"/>
                </a:lnTo>
                <a:cubicBezTo>
                  <a:pt x="1265728" y="1003603"/>
                  <a:pt x="1106535" y="727090"/>
                  <a:pt x="874981" y="49553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13464142" flipH="1">
            <a:off x="5620925" y="3936430"/>
            <a:ext cx="1326804" cy="1307082"/>
          </a:xfrm>
          <a:custGeom>
            <a:avLst/>
            <a:gdLst>
              <a:gd name="connsiteX0" fmla="*/ 874981 w 1375374"/>
              <a:gd name="connsiteY0" fmla="*/ 495535 h 1390414"/>
              <a:gd name="connsiteX1" fmla="*/ 73540 w 1375374"/>
              <a:gd name="connsiteY1" fmla="*/ 17955 h 1390414"/>
              <a:gd name="connsiteX2" fmla="*/ 0 w 1375374"/>
              <a:gd name="connsiteY2" fmla="*/ 0 h 1390414"/>
              <a:gd name="connsiteX3" fmla="*/ 0 w 1375374"/>
              <a:gd name="connsiteY3" fmla="*/ 828096 h 1390414"/>
              <a:gd name="connsiteX4" fmla="*/ 50838 w 1375374"/>
              <a:gd name="connsiteY4" fmla="*/ 851691 h 1390414"/>
              <a:gd name="connsiteX5" fmla="*/ 320208 w 1375374"/>
              <a:gd name="connsiteY5" fmla="*/ 1050308 h 1390414"/>
              <a:gd name="connsiteX6" fmla="*/ 518825 w 1375374"/>
              <a:gd name="connsiteY6" fmla="*/ 1319678 h 1390414"/>
              <a:gd name="connsiteX7" fmla="*/ 551655 w 1375374"/>
              <a:gd name="connsiteY7" fmla="*/ 1390414 h 1390414"/>
              <a:gd name="connsiteX8" fmla="*/ 1375374 w 1375374"/>
              <a:gd name="connsiteY8" fmla="*/ 1390414 h 1390414"/>
              <a:gd name="connsiteX9" fmla="*/ 1352561 w 1375374"/>
              <a:gd name="connsiteY9" fmla="*/ 1296976 h 1390414"/>
              <a:gd name="connsiteX10" fmla="*/ 874981 w 1375374"/>
              <a:gd name="connsiteY10" fmla="*/ 495535 h 139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5374" h="1390414">
                <a:moveTo>
                  <a:pt x="874981" y="495535"/>
                </a:moveTo>
                <a:cubicBezTo>
                  <a:pt x="643427" y="263981"/>
                  <a:pt x="366913" y="104788"/>
                  <a:pt x="73540" y="17955"/>
                </a:cubicBezTo>
                <a:lnTo>
                  <a:pt x="0" y="0"/>
                </a:lnTo>
                <a:lnTo>
                  <a:pt x="0" y="828096"/>
                </a:lnTo>
                <a:lnTo>
                  <a:pt x="50838" y="851691"/>
                </a:lnTo>
                <a:cubicBezTo>
                  <a:pt x="147748" y="902619"/>
                  <a:pt x="238724" y="968824"/>
                  <a:pt x="320208" y="1050308"/>
                </a:cubicBezTo>
                <a:cubicBezTo>
                  <a:pt x="401692" y="1131792"/>
                  <a:pt x="467897" y="1222768"/>
                  <a:pt x="518825" y="1319678"/>
                </a:cubicBezTo>
                <a:lnTo>
                  <a:pt x="551655" y="1390414"/>
                </a:lnTo>
                <a:lnTo>
                  <a:pt x="1375374" y="1390414"/>
                </a:lnTo>
                <a:lnTo>
                  <a:pt x="1352561" y="1296976"/>
                </a:lnTo>
                <a:cubicBezTo>
                  <a:pt x="1265728" y="1003603"/>
                  <a:pt x="1106535" y="727090"/>
                  <a:pt x="874981" y="4955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 rot="18747658" flipH="1">
            <a:off x="4453880" y="2870628"/>
            <a:ext cx="1320133" cy="1256374"/>
          </a:xfrm>
          <a:custGeom>
            <a:avLst/>
            <a:gdLst>
              <a:gd name="connsiteX0" fmla="*/ 874981 w 1375374"/>
              <a:gd name="connsiteY0" fmla="*/ 495535 h 1390414"/>
              <a:gd name="connsiteX1" fmla="*/ 73540 w 1375374"/>
              <a:gd name="connsiteY1" fmla="*/ 17955 h 1390414"/>
              <a:gd name="connsiteX2" fmla="*/ 0 w 1375374"/>
              <a:gd name="connsiteY2" fmla="*/ 0 h 1390414"/>
              <a:gd name="connsiteX3" fmla="*/ 0 w 1375374"/>
              <a:gd name="connsiteY3" fmla="*/ 828096 h 1390414"/>
              <a:gd name="connsiteX4" fmla="*/ 50838 w 1375374"/>
              <a:gd name="connsiteY4" fmla="*/ 851691 h 1390414"/>
              <a:gd name="connsiteX5" fmla="*/ 320208 w 1375374"/>
              <a:gd name="connsiteY5" fmla="*/ 1050308 h 1390414"/>
              <a:gd name="connsiteX6" fmla="*/ 518825 w 1375374"/>
              <a:gd name="connsiteY6" fmla="*/ 1319678 h 1390414"/>
              <a:gd name="connsiteX7" fmla="*/ 551655 w 1375374"/>
              <a:gd name="connsiteY7" fmla="*/ 1390414 h 1390414"/>
              <a:gd name="connsiteX8" fmla="*/ 1375374 w 1375374"/>
              <a:gd name="connsiteY8" fmla="*/ 1390414 h 1390414"/>
              <a:gd name="connsiteX9" fmla="*/ 1352561 w 1375374"/>
              <a:gd name="connsiteY9" fmla="*/ 1296976 h 1390414"/>
              <a:gd name="connsiteX10" fmla="*/ 874981 w 1375374"/>
              <a:gd name="connsiteY10" fmla="*/ 495535 h 139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5374" h="1390414">
                <a:moveTo>
                  <a:pt x="874981" y="495535"/>
                </a:moveTo>
                <a:cubicBezTo>
                  <a:pt x="643427" y="263981"/>
                  <a:pt x="366913" y="104788"/>
                  <a:pt x="73540" y="17955"/>
                </a:cubicBezTo>
                <a:lnTo>
                  <a:pt x="0" y="0"/>
                </a:lnTo>
                <a:lnTo>
                  <a:pt x="0" y="828096"/>
                </a:lnTo>
                <a:lnTo>
                  <a:pt x="50838" y="851691"/>
                </a:lnTo>
                <a:cubicBezTo>
                  <a:pt x="147748" y="902619"/>
                  <a:pt x="238724" y="968824"/>
                  <a:pt x="320208" y="1050308"/>
                </a:cubicBezTo>
                <a:cubicBezTo>
                  <a:pt x="401692" y="1131792"/>
                  <a:pt x="467897" y="1222768"/>
                  <a:pt x="518825" y="1319678"/>
                </a:cubicBezTo>
                <a:lnTo>
                  <a:pt x="551655" y="1390414"/>
                </a:lnTo>
                <a:lnTo>
                  <a:pt x="1375374" y="1390414"/>
                </a:lnTo>
                <a:lnTo>
                  <a:pt x="1352561" y="1296976"/>
                </a:lnTo>
                <a:cubicBezTo>
                  <a:pt x="1265728" y="1003603"/>
                  <a:pt x="1106535" y="727090"/>
                  <a:pt x="874981" y="4955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393750" y="2521357"/>
            <a:ext cx="1669676" cy="1669676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5492777" y="2619309"/>
            <a:ext cx="1477043" cy="1477043"/>
          </a:xfrm>
          <a:prstGeom prst="ellipse">
            <a:avLst/>
          </a:prstGeom>
          <a:gradFill flip="none" rotWithShape="1">
            <a:gsLst>
              <a:gs pos="0">
                <a:srgbClr val="000099"/>
              </a:gs>
              <a:gs pos="62000">
                <a:srgbClr val="00CCFF"/>
              </a:gs>
            </a:gsLst>
            <a:lin ang="2700000" scaled="1"/>
            <a:tileRect/>
          </a:gradFill>
          <a:effectLst>
            <a:innerShdw blurRad="1143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06963" y="1338579"/>
            <a:ext cx="11465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85383" y="4028944"/>
            <a:ext cx="11465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18374" y="2684591"/>
            <a:ext cx="11465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24395" y="2696817"/>
            <a:ext cx="11465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4077" y="2915907"/>
            <a:ext cx="976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TITE </a:t>
            </a:r>
          </a:p>
          <a:p>
            <a:r>
              <a:rPr lang="en-US" sz="3200" dirty="0">
                <a:solidFill>
                  <a:schemeClr val="bg1"/>
                </a:solidFill>
                <a:latin typeface="Bernard MT Condensed" panose="02050806060905020404" pitchFamily="18" charset="0"/>
              </a:rPr>
              <a:t>HERE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71918" y="839766"/>
            <a:ext cx="2163285" cy="33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1" b="1" dirty="0">
                <a:latin typeface="Arial Rounded MT Bold" panose="020F0704030504030204" pitchFamily="34" charset="0"/>
              </a:rPr>
              <a:t>ENTER YOUR TITLE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57951" y="1133664"/>
            <a:ext cx="264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POERT NMKO DSWR </a:t>
            </a:r>
          </a:p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KLUAA HJOKLGJTLVCFOI MNGY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27956" y="2311982"/>
            <a:ext cx="2163285" cy="33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1" b="1" dirty="0">
                <a:latin typeface="Arial Rounded MT Bold" panose="020F0704030504030204" pitchFamily="34" charset="0"/>
              </a:rPr>
              <a:t>ENTER YOUR TITLE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13989" y="2605881"/>
            <a:ext cx="264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POERT NMKO DSWR </a:t>
            </a:r>
          </a:p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KLUAA HJOKLGJTLVCFOI MNGY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89206" y="5572145"/>
            <a:ext cx="2163285" cy="33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1" b="1" dirty="0">
                <a:latin typeface="Arial Rounded MT Bold" panose="020F0704030504030204" pitchFamily="34" charset="0"/>
              </a:rPr>
              <a:t>ENTER YOUR TITLE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75239" y="5866043"/>
            <a:ext cx="264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POERT NMKO DSWR </a:t>
            </a:r>
          </a:p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KLUAA HJOKLGJTLVCFOI MNGY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2622" y="3931944"/>
            <a:ext cx="2163285" cy="33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1" b="1" dirty="0">
                <a:latin typeface="Arial Rounded MT Bold" panose="020F0704030504030204" pitchFamily="34" charset="0"/>
              </a:rPr>
              <a:t>ENTER YOUR TITLE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8654" y="4225841"/>
            <a:ext cx="264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POERT NMKO DSWR </a:t>
            </a:r>
          </a:p>
          <a:p>
            <a:pPr algn="ctr"/>
            <a:r>
              <a:rPr lang="en-US" sz="1200" b="1" dirty="0">
                <a:latin typeface="Arial Rounded MT Bold" panose="020F0704030504030204" pitchFamily="34" charset="0"/>
              </a:rPr>
              <a:t>KLUAA HJOKLGJTLVCFOI MNGY</a:t>
            </a:r>
          </a:p>
        </p:txBody>
      </p:sp>
      <p:sp>
        <p:nvSpPr>
          <p:cNvPr id="34" name="Frame 33"/>
          <p:cNvSpPr/>
          <p:nvPr/>
        </p:nvSpPr>
        <p:spPr>
          <a:xfrm>
            <a:off x="-1" y="1991"/>
            <a:ext cx="12192001" cy="6853733"/>
          </a:xfrm>
          <a:prstGeom prst="frame">
            <a:avLst>
              <a:gd name="adj1" fmla="val 2609"/>
            </a:avLst>
          </a:prstGeom>
          <a:gradFill flip="none" rotWithShape="1">
            <a:gsLst>
              <a:gs pos="14000">
                <a:srgbClr val="7030A0"/>
              </a:gs>
              <a:gs pos="93000">
                <a:srgbClr val="002060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45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0099"/>
            </a:gs>
            <a:gs pos="0">
              <a:schemeClr val="bg1"/>
            </a:gs>
            <a:gs pos="48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4456846" y="4403024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365714 w 2286000"/>
              <a:gd name="connsiteY4" fmla="*/ 1143000 h 2286000"/>
              <a:gd name="connsiteX5" fmla="*/ 1143000 w 2286000"/>
              <a:gd name="connsiteY5" fmla="*/ 1920286 h 2286000"/>
              <a:gd name="connsiteX6" fmla="*/ 1920286 w 2286000"/>
              <a:gd name="connsiteY6" fmla="*/ 1143000 h 2286000"/>
              <a:gd name="connsiteX7" fmla="*/ 1143000 w 2286000"/>
              <a:gd name="connsiteY7" fmla="*/ 365714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lnTo>
                  <a:pt x="365714" y="1143000"/>
                </a:lnTo>
                <a:cubicBezTo>
                  <a:pt x="365714" y="1572283"/>
                  <a:pt x="713717" y="1920286"/>
                  <a:pt x="1143000" y="1920286"/>
                </a:cubicBezTo>
                <a:cubicBezTo>
                  <a:pt x="1572283" y="1920286"/>
                  <a:pt x="1920286" y="1572283"/>
                  <a:pt x="1920286" y="1143000"/>
                </a:cubicBezTo>
                <a:cubicBezTo>
                  <a:pt x="1920286" y="713717"/>
                  <a:pt x="1572283" y="365714"/>
                  <a:pt x="1143000" y="36571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 rot="10800000">
            <a:off x="4463196" y="2395916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365714 w 2286000"/>
              <a:gd name="connsiteY4" fmla="*/ 1143000 h 2286000"/>
              <a:gd name="connsiteX5" fmla="*/ 1143000 w 2286000"/>
              <a:gd name="connsiteY5" fmla="*/ 1920286 h 2286000"/>
              <a:gd name="connsiteX6" fmla="*/ 1920286 w 2286000"/>
              <a:gd name="connsiteY6" fmla="*/ 1143000 h 2286000"/>
              <a:gd name="connsiteX7" fmla="*/ 1143000 w 2286000"/>
              <a:gd name="connsiteY7" fmla="*/ 365714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lnTo>
                  <a:pt x="365714" y="1143000"/>
                </a:lnTo>
                <a:cubicBezTo>
                  <a:pt x="365714" y="1572283"/>
                  <a:pt x="713717" y="1920286"/>
                  <a:pt x="1143000" y="1920286"/>
                </a:cubicBezTo>
                <a:cubicBezTo>
                  <a:pt x="1572283" y="1920286"/>
                  <a:pt x="1920286" y="1572283"/>
                  <a:pt x="1920286" y="1143000"/>
                </a:cubicBezTo>
                <a:cubicBezTo>
                  <a:pt x="1920286" y="713717"/>
                  <a:pt x="1572283" y="365714"/>
                  <a:pt x="1143000" y="365714"/>
                </a:cubicBezTo>
                <a:close/>
              </a:path>
            </a:pathLst>
          </a:cu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 rot="5400000" flipV="1">
            <a:off x="6477810" y="2242617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365714 w 2286000"/>
              <a:gd name="connsiteY4" fmla="*/ 1143000 h 2286000"/>
              <a:gd name="connsiteX5" fmla="*/ 1143000 w 2286000"/>
              <a:gd name="connsiteY5" fmla="*/ 1920286 h 2286000"/>
              <a:gd name="connsiteX6" fmla="*/ 1920286 w 2286000"/>
              <a:gd name="connsiteY6" fmla="*/ 1143000 h 2286000"/>
              <a:gd name="connsiteX7" fmla="*/ 1143000 w 2286000"/>
              <a:gd name="connsiteY7" fmla="*/ 365714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lnTo>
                  <a:pt x="365714" y="1143000"/>
                </a:lnTo>
                <a:cubicBezTo>
                  <a:pt x="365714" y="1572283"/>
                  <a:pt x="713717" y="1920286"/>
                  <a:pt x="1143000" y="1920286"/>
                </a:cubicBezTo>
                <a:cubicBezTo>
                  <a:pt x="1572283" y="1920286"/>
                  <a:pt x="1920286" y="1572283"/>
                  <a:pt x="1920286" y="1143000"/>
                </a:cubicBezTo>
                <a:cubicBezTo>
                  <a:pt x="1920286" y="713717"/>
                  <a:pt x="1572283" y="365714"/>
                  <a:pt x="1143000" y="36571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flipH="1" flipV="1">
            <a:off x="6627358" y="235508"/>
            <a:ext cx="2265794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365714 w 2286000"/>
              <a:gd name="connsiteY4" fmla="*/ 1143000 h 2286000"/>
              <a:gd name="connsiteX5" fmla="*/ 1143000 w 2286000"/>
              <a:gd name="connsiteY5" fmla="*/ 1920286 h 2286000"/>
              <a:gd name="connsiteX6" fmla="*/ 1920286 w 2286000"/>
              <a:gd name="connsiteY6" fmla="*/ 1143000 h 2286000"/>
              <a:gd name="connsiteX7" fmla="*/ 1143000 w 2286000"/>
              <a:gd name="connsiteY7" fmla="*/ 365714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lnTo>
                  <a:pt x="365714" y="1143000"/>
                </a:lnTo>
                <a:cubicBezTo>
                  <a:pt x="365714" y="1572283"/>
                  <a:pt x="713717" y="1920286"/>
                  <a:pt x="1143000" y="1920286"/>
                </a:cubicBezTo>
                <a:cubicBezTo>
                  <a:pt x="1572283" y="1920286"/>
                  <a:pt x="1920286" y="1572283"/>
                  <a:pt x="1920286" y="1143000"/>
                </a:cubicBezTo>
                <a:cubicBezTo>
                  <a:pt x="1920286" y="713717"/>
                  <a:pt x="1572283" y="365714"/>
                  <a:pt x="1143000" y="36571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Block Arc 22"/>
          <p:cNvSpPr/>
          <p:nvPr/>
        </p:nvSpPr>
        <p:spPr>
          <a:xfrm>
            <a:off x="3572713" y="5056751"/>
            <a:ext cx="1132765" cy="989701"/>
          </a:xfrm>
          <a:prstGeom prst="blockArc">
            <a:avLst>
              <a:gd name="adj1" fmla="val 15248439"/>
              <a:gd name="adj2" fmla="val 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4850" y="5070401"/>
            <a:ext cx="3419118" cy="2274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Block Arc 26"/>
          <p:cNvSpPr/>
          <p:nvPr/>
        </p:nvSpPr>
        <p:spPr>
          <a:xfrm rot="13998513">
            <a:off x="8518965" y="1383030"/>
            <a:ext cx="736918" cy="339773"/>
          </a:xfrm>
          <a:custGeom>
            <a:avLst/>
            <a:gdLst>
              <a:gd name="connsiteX0" fmla="*/ 115265 w 1132764"/>
              <a:gd name="connsiteY0" fmla="*/ 195638 h 989700"/>
              <a:gd name="connsiteX1" fmla="*/ 514142 w 1132764"/>
              <a:gd name="connsiteY1" fmla="*/ 2110 h 989700"/>
              <a:gd name="connsiteX2" fmla="*/ 934157 w 1132764"/>
              <a:gd name="connsiteY2" fmla="*/ 118518 h 989700"/>
              <a:gd name="connsiteX3" fmla="*/ 753695 w 1132764"/>
              <a:gd name="connsiteY3" fmla="*/ 303178 h 989700"/>
              <a:gd name="connsiteX4" fmla="*/ 541030 w 1132764"/>
              <a:gd name="connsiteY4" fmla="*/ 255733 h 989700"/>
              <a:gd name="connsiteX5" fmla="*/ 330368 w 1132764"/>
              <a:gd name="connsiteY5" fmla="*/ 338310 h 989700"/>
              <a:gd name="connsiteX6" fmla="*/ 115265 w 1132764"/>
              <a:gd name="connsiteY6" fmla="*/ 195638 h 989700"/>
              <a:gd name="connsiteX0" fmla="*/ 0 w 797004"/>
              <a:gd name="connsiteY0" fmla="*/ 212870 h 339232"/>
              <a:gd name="connsiteX1" fmla="*/ 376989 w 797004"/>
              <a:gd name="connsiteY1" fmla="*/ 3032 h 339232"/>
              <a:gd name="connsiteX2" fmla="*/ 797004 w 797004"/>
              <a:gd name="connsiteY2" fmla="*/ 119440 h 339232"/>
              <a:gd name="connsiteX3" fmla="*/ 616542 w 797004"/>
              <a:gd name="connsiteY3" fmla="*/ 304100 h 339232"/>
              <a:gd name="connsiteX4" fmla="*/ 403877 w 797004"/>
              <a:gd name="connsiteY4" fmla="*/ 256655 h 339232"/>
              <a:gd name="connsiteX5" fmla="*/ 193215 w 797004"/>
              <a:gd name="connsiteY5" fmla="*/ 339232 h 339232"/>
              <a:gd name="connsiteX6" fmla="*/ 0 w 797004"/>
              <a:gd name="connsiteY6" fmla="*/ 212870 h 339232"/>
              <a:gd name="connsiteX0" fmla="*/ 0 w 742285"/>
              <a:gd name="connsiteY0" fmla="*/ 255798 h 341387"/>
              <a:gd name="connsiteX1" fmla="*/ 322270 w 742285"/>
              <a:gd name="connsiteY1" fmla="*/ 5187 h 341387"/>
              <a:gd name="connsiteX2" fmla="*/ 742285 w 742285"/>
              <a:gd name="connsiteY2" fmla="*/ 121595 h 341387"/>
              <a:gd name="connsiteX3" fmla="*/ 561823 w 742285"/>
              <a:gd name="connsiteY3" fmla="*/ 306255 h 341387"/>
              <a:gd name="connsiteX4" fmla="*/ 349158 w 742285"/>
              <a:gd name="connsiteY4" fmla="*/ 258810 h 341387"/>
              <a:gd name="connsiteX5" fmla="*/ 138496 w 742285"/>
              <a:gd name="connsiteY5" fmla="*/ 341387 h 341387"/>
              <a:gd name="connsiteX6" fmla="*/ 0 w 742285"/>
              <a:gd name="connsiteY6" fmla="*/ 255798 h 341387"/>
              <a:gd name="connsiteX0" fmla="*/ 0 w 762883"/>
              <a:gd name="connsiteY0" fmla="*/ 212759 h 339228"/>
              <a:gd name="connsiteX1" fmla="*/ 342868 w 762883"/>
              <a:gd name="connsiteY1" fmla="*/ 3028 h 339228"/>
              <a:gd name="connsiteX2" fmla="*/ 762883 w 762883"/>
              <a:gd name="connsiteY2" fmla="*/ 119436 h 339228"/>
              <a:gd name="connsiteX3" fmla="*/ 582421 w 762883"/>
              <a:gd name="connsiteY3" fmla="*/ 304096 h 339228"/>
              <a:gd name="connsiteX4" fmla="*/ 369756 w 762883"/>
              <a:gd name="connsiteY4" fmla="*/ 256651 h 339228"/>
              <a:gd name="connsiteX5" fmla="*/ 159094 w 762883"/>
              <a:gd name="connsiteY5" fmla="*/ 339228 h 339228"/>
              <a:gd name="connsiteX6" fmla="*/ 0 w 762883"/>
              <a:gd name="connsiteY6" fmla="*/ 212759 h 339228"/>
              <a:gd name="connsiteX0" fmla="*/ 0 w 736918"/>
              <a:gd name="connsiteY0" fmla="*/ 224141 h 339773"/>
              <a:gd name="connsiteX1" fmla="*/ 316903 w 736918"/>
              <a:gd name="connsiteY1" fmla="*/ 3573 h 339773"/>
              <a:gd name="connsiteX2" fmla="*/ 736918 w 736918"/>
              <a:gd name="connsiteY2" fmla="*/ 119981 h 339773"/>
              <a:gd name="connsiteX3" fmla="*/ 556456 w 736918"/>
              <a:gd name="connsiteY3" fmla="*/ 304641 h 339773"/>
              <a:gd name="connsiteX4" fmla="*/ 343791 w 736918"/>
              <a:gd name="connsiteY4" fmla="*/ 257196 h 339773"/>
              <a:gd name="connsiteX5" fmla="*/ 133129 w 736918"/>
              <a:gd name="connsiteY5" fmla="*/ 339773 h 339773"/>
              <a:gd name="connsiteX6" fmla="*/ 0 w 736918"/>
              <a:gd name="connsiteY6" fmla="*/ 224141 h 33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918" h="339773">
                <a:moveTo>
                  <a:pt x="0" y="224141"/>
                </a:moveTo>
                <a:cubicBezTo>
                  <a:pt x="96025" y="113626"/>
                  <a:pt x="194083" y="20933"/>
                  <a:pt x="316903" y="3573"/>
                </a:cubicBezTo>
                <a:cubicBezTo>
                  <a:pt x="439723" y="-13787"/>
                  <a:pt x="620637" y="33235"/>
                  <a:pt x="736918" y="119981"/>
                </a:cubicBezTo>
                <a:lnTo>
                  <a:pt x="556456" y="304641"/>
                </a:lnTo>
                <a:cubicBezTo>
                  <a:pt x="495504" y="269295"/>
                  <a:pt x="419831" y="252412"/>
                  <a:pt x="343791" y="257196"/>
                </a:cubicBezTo>
                <a:cubicBezTo>
                  <a:pt x="262212" y="262328"/>
                  <a:pt x="186536" y="291993"/>
                  <a:pt x="133129" y="339773"/>
                </a:cubicBezTo>
                <a:lnTo>
                  <a:pt x="0" y="22414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933204" y="1640291"/>
            <a:ext cx="3963646" cy="245661"/>
          </a:xfrm>
          <a:custGeom>
            <a:avLst/>
            <a:gdLst>
              <a:gd name="connsiteX0" fmla="*/ 0 w 3919827"/>
              <a:gd name="connsiteY0" fmla="*/ 0 h 245661"/>
              <a:gd name="connsiteX1" fmla="*/ 3919827 w 3919827"/>
              <a:gd name="connsiteY1" fmla="*/ 0 h 245661"/>
              <a:gd name="connsiteX2" fmla="*/ 3919827 w 3919827"/>
              <a:gd name="connsiteY2" fmla="*/ 245661 h 245661"/>
              <a:gd name="connsiteX3" fmla="*/ 0 w 3919827"/>
              <a:gd name="connsiteY3" fmla="*/ 245661 h 245661"/>
              <a:gd name="connsiteX4" fmla="*/ 0 w 3919827"/>
              <a:gd name="connsiteY4" fmla="*/ 0 h 245661"/>
              <a:gd name="connsiteX0" fmla="*/ 13648 w 3933475"/>
              <a:gd name="connsiteY0" fmla="*/ 0 h 245661"/>
              <a:gd name="connsiteX1" fmla="*/ 3933475 w 3933475"/>
              <a:gd name="connsiteY1" fmla="*/ 0 h 245661"/>
              <a:gd name="connsiteX2" fmla="*/ 3933475 w 3933475"/>
              <a:gd name="connsiteY2" fmla="*/ 245661 h 245661"/>
              <a:gd name="connsiteX3" fmla="*/ 0 w 3933475"/>
              <a:gd name="connsiteY3" fmla="*/ 177422 h 245661"/>
              <a:gd name="connsiteX4" fmla="*/ 13648 w 3933475"/>
              <a:gd name="connsiteY4" fmla="*/ 0 h 245661"/>
              <a:gd name="connsiteX0" fmla="*/ 13648 w 3933475"/>
              <a:gd name="connsiteY0" fmla="*/ 0 h 245661"/>
              <a:gd name="connsiteX1" fmla="*/ 3933475 w 3933475"/>
              <a:gd name="connsiteY1" fmla="*/ 0 h 245661"/>
              <a:gd name="connsiteX2" fmla="*/ 3933475 w 3933475"/>
              <a:gd name="connsiteY2" fmla="*/ 245661 h 245661"/>
              <a:gd name="connsiteX3" fmla="*/ 0 w 3933475"/>
              <a:gd name="connsiteY3" fmla="*/ 177422 h 245661"/>
              <a:gd name="connsiteX4" fmla="*/ 13648 w 3933475"/>
              <a:gd name="connsiteY4" fmla="*/ 0 h 245661"/>
              <a:gd name="connsiteX0" fmla="*/ 13648 w 3933475"/>
              <a:gd name="connsiteY0" fmla="*/ 0 h 245661"/>
              <a:gd name="connsiteX1" fmla="*/ 3933475 w 3933475"/>
              <a:gd name="connsiteY1" fmla="*/ 0 h 245661"/>
              <a:gd name="connsiteX2" fmla="*/ 3933475 w 3933475"/>
              <a:gd name="connsiteY2" fmla="*/ 245661 h 245661"/>
              <a:gd name="connsiteX3" fmla="*/ 0 w 3933475"/>
              <a:gd name="connsiteY3" fmla="*/ 177422 h 245661"/>
              <a:gd name="connsiteX4" fmla="*/ 13648 w 3933475"/>
              <a:gd name="connsiteY4" fmla="*/ 0 h 245661"/>
              <a:gd name="connsiteX0" fmla="*/ 54591 w 3974418"/>
              <a:gd name="connsiteY0" fmla="*/ 0 h 245661"/>
              <a:gd name="connsiteX1" fmla="*/ 3974418 w 3974418"/>
              <a:gd name="connsiteY1" fmla="*/ 0 h 245661"/>
              <a:gd name="connsiteX2" fmla="*/ 3974418 w 3974418"/>
              <a:gd name="connsiteY2" fmla="*/ 245661 h 245661"/>
              <a:gd name="connsiteX3" fmla="*/ 0 w 3974418"/>
              <a:gd name="connsiteY3" fmla="*/ 197894 h 245661"/>
              <a:gd name="connsiteX4" fmla="*/ 54591 w 3974418"/>
              <a:gd name="connsiteY4" fmla="*/ 0 h 245661"/>
              <a:gd name="connsiteX0" fmla="*/ 54591 w 3974418"/>
              <a:gd name="connsiteY0" fmla="*/ 0 h 311772"/>
              <a:gd name="connsiteX1" fmla="*/ 3974418 w 3974418"/>
              <a:gd name="connsiteY1" fmla="*/ 0 h 311772"/>
              <a:gd name="connsiteX2" fmla="*/ 3974418 w 3974418"/>
              <a:gd name="connsiteY2" fmla="*/ 245661 h 311772"/>
              <a:gd name="connsiteX3" fmla="*/ 0 w 3974418"/>
              <a:gd name="connsiteY3" fmla="*/ 197894 h 311772"/>
              <a:gd name="connsiteX4" fmla="*/ 54591 w 3974418"/>
              <a:gd name="connsiteY4" fmla="*/ 0 h 311772"/>
              <a:gd name="connsiteX0" fmla="*/ 54591 w 3974418"/>
              <a:gd name="connsiteY0" fmla="*/ 0 h 313571"/>
              <a:gd name="connsiteX1" fmla="*/ 3974418 w 3974418"/>
              <a:gd name="connsiteY1" fmla="*/ 0 h 313571"/>
              <a:gd name="connsiteX2" fmla="*/ 3974418 w 3974418"/>
              <a:gd name="connsiteY2" fmla="*/ 245661 h 313571"/>
              <a:gd name="connsiteX3" fmla="*/ 0 w 3974418"/>
              <a:gd name="connsiteY3" fmla="*/ 197894 h 313571"/>
              <a:gd name="connsiteX4" fmla="*/ 54591 w 3974418"/>
              <a:gd name="connsiteY4" fmla="*/ 0 h 313571"/>
              <a:gd name="connsiteX0" fmla="*/ 54591 w 3974418"/>
              <a:gd name="connsiteY0" fmla="*/ 0 h 295859"/>
              <a:gd name="connsiteX1" fmla="*/ 3974418 w 3974418"/>
              <a:gd name="connsiteY1" fmla="*/ 0 h 295859"/>
              <a:gd name="connsiteX2" fmla="*/ 3974418 w 3974418"/>
              <a:gd name="connsiteY2" fmla="*/ 245661 h 295859"/>
              <a:gd name="connsiteX3" fmla="*/ 0 w 3974418"/>
              <a:gd name="connsiteY3" fmla="*/ 197894 h 295859"/>
              <a:gd name="connsiteX4" fmla="*/ 54591 w 3974418"/>
              <a:gd name="connsiteY4" fmla="*/ 0 h 295859"/>
              <a:gd name="connsiteX0" fmla="*/ 54591 w 3974418"/>
              <a:gd name="connsiteY0" fmla="*/ 0 h 256535"/>
              <a:gd name="connsiteX1" fmla="*/ 3974418 w 3974418"/>
              <a:gd name="connsiteY1" fmla="*/ 0 h 256535"/>
              <a:gd name="connsiteX2" fmla="*/ 3974418 w 3974418"/>
              <a:gd name="connsiteY2" fmla="*/ 245661 h 256535"/>
              <a:gd name="connsiteX3" fmla="*/ 0 w 3974418"/>
              <a:gd name="connsiteY3" fmla="*/ 197894 h 256535"/>
              <a:gd name="connsiteX4" fmla="*/ 54591 w 3974418"/>
              <a:gd name="connsiteY4" fmla="*/ 0 h 256535"/>
              <a:gd name="connsiteX0" fmla="*/ 6824 w 3926651"/>
              <a:gd name="connsiteY0" fmla="*/ 0 h 245661"/>
              <a:gd name="connsiteX1" fmla="*/ 3926651 w 3926651"/>
              <a:gd name="connsiteY1" fmla="*/ 0 h 245661"/>
              <a:gd name="connsiteX2" fmla="*/ 3926651 w 3926651"/>
              <a:gd name="connsiteY2" fmla="*/ 245661 h 245661"/>
              <a:gd name="connsiteX3" fmla="*/ 0 w 3926651"/>
              <a:gd name="connsiteY3" fmla="*/ 156951 h 245661"/>
              <a:gd name="connsiteX4" fmla="*/ 6824 w 3926651"/>
              <a:gd name="connsiteY4" fmla="*/ 0 h 245661"/>
              <a:gd name="connsiteX0" fmla="*/ 6824 w 3926651"/>
              <a:gd name="connsiteY0" fmla="*/ 0 h 245661"/>
              <a:gd name="connsiteX1" fmla="*/ 3926651 w 3926651"/>
              <a:gd name="connsiteY1" fmla="*/ 0 h 245661"/>
              <a:gd name="connsiteX2" fmla="*/ 3926651 w 3926651"/>
              <a:gd name="connsiteY2" fmla="*/ 245661 h 245661"/>
              <a:gd name="connsiteX3" fmla="*/ 0 w 3926651"/>
              <a:gd name="connsiteY3" fmla="*/ 156951 h 245661"/>
              <a:gd name="connsiteX4" fmla="*/ 6824 w 3926651"/>
              <a:gd name="connsiteY4" fmla="*/ 0 h 24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6651" h="245661">
                <a:moveTo>
                  <a:pt x="6824" y="0"/>
                </a:moveTo>
                <a:lnTo>
                  <a:pt x="3926651" y="0"/>
                </a:lnTo>
                <a:lnTo>
                  <a:pt x="3926651" y="245661"/>
                </a:lnTo>
                <a:cubicBezTo>
                  <a:pt x="2676908" y="161501"/>
                  <a:pt x="1563641" y="302527"/>
                  <a:pt x="0" y="156951"/>
                </a:cubicBezTo>
                <a:cubicBezTo>
                  <a:pt x="202442" y="261584"/>
                  <a:pt x="2275" y="59141"/>
                  <a:pt x="682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6251681" y="5150926"/>
            <a:ext cx="4043193" cy="1069091"/>
          </a:xfrm>
          <a:custGeom>
            <a:avLst/>
            <a:gdLst>
              <a:gd name="connsiteX0" fmla="*/ 0 w 4043194"/>
              <a:gd name="connsiteY0" fmla="*/ 0 h 1069090"/>
              <a:gd name="connsiteX1" fmla="*/ 3338342 w 4043194"/>
              <a:gd name="connsiteY1" fmla="*/ 0 h 1069090"/>
              <a:gd name="connsiteX2" fmla="*/ 3690768 w 4043194"/>
              <a:gd name="connsiteY2" fmla="*/ 0 h 1069090"/>
              <a:gd name="connsiteX3" fmla="*/ 4043194 w 4043194"/>
              <a:gd name="connsiteY3" fmla="*/ 534545 h 1069090"/>
              <a:gd name="connsiteX4" fmla="*/ 3690768 w 4043194"/>
              <a:gd name="connsiteY4" fmla="*/ 1069090 h 1069090"/>
              <a:gd name="connsiteX5" fmla="*/ 3338342 w 4043194"/>
              <a:gd name="connsiteY5" fmla="*/ 1069089 h 1069090"/>
              <a:gd name="connsiteX6" fmla="*/ 0 w 4043194"/>
              <a:gd name="connsiteY6" fmla="*/ 1069089 h 10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3194" h="1069090">
                <a:moveTo>
                  <a:pt x="0" y="0"/>
                </a:moveTo>
                <a:lnTo>
                  <a:pt x="3338342" y="0"/>
                </a:lnTo>
                <a:lnTo>
                  <a:pt x="3690768" y="0"/>
                </a:lnTo>
                <a:cubicBezTo>
                  <a:pt x="3885408" y="0"/>
                  <a:pt x="4043194" y="239324"/>
                  <a:pt x="4043194" y="534545"/>
                </a:cubicBezTo>
                <a:cubicBezTo>
                  <a:pt x="4043194" y="829766"/>
                  <a:pt x="3885408" y="1069090"/>
                  <a:pt x="3690768" y="1069090"/>
                </a:cubicBezTo>
                <a:lnTo>
                  <a:pt x="3338342" y="1069089"/>
                </a:lnTo>
                <a:lnTo>
                  <a:pt x="0" y="1069089"/>
                </a:lnTo>
                <a:close/>
              </a:path>
            </a:pathLst>
          </a:cu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 flipH="1">
            <a:off x="685800" y="3069569"/>
            <a:ext cx="4258980" cy="1069091"/>
          </a:xfrm>
          <a:custGeom>
            <a:avLst/>
            <a:gdLst>
              <a:gd name="connsiteX0" fmla="*/ 0 w 4043194"/>
              <a:gd name="connsiteY0" fmla="*/ 0 h 1069090"/>
              <a:gd name="connsiteX1" fmla="*/ 3338342 w 4043194"/>
              <a:gd name="connsiteY1" fmla="*/ 0 h 1069090"/>
              <a:gd name="connsiteX2" fmla="*/ 3690768 w 4043194"/>
              <a:gd name="connsiteY2" fmla="*/ 0 h 1069090"/>
              <a:gd name="connsiteX3" fmla="*/ 4043194 w 4043194"/>
              <a:gd name="connsiteY3" fmla="*/ 534545 h 1069090"/>
              <a:gd name="connsiteX4" fmla="*/ 3690768 w 4043194"/>
              <a:gd name="connsiteY4" fmla="*/ 1069090 h 1069090"/>
              <a:gd name="connsiteX5" fmla="*/ 3338342 w 4043194"/>
              <a:gd name="connsiteY5" fmla="*/ 1069089 h 1069090"/>
              <a:gd name="connsiteX6" fmla="*/ 0 w 4043194"/>
              <a:gd name="connsiteY6" fmla="*/ 1069089 h 10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3194" h="1069090">
                <a:moveTo>
                  <a:pt x="0" y="0"/>
                </a:moveTo>
                <a:lnTo>
                  <a:pt x="3338342" y="0"/>
                </a:lnTo>
                <a:lnTo>
                  <a:pt x="3690768" y="0"/>
                </a:lnTo>
                <a:cubicBezTo>
                  <a:pt x="3885408" y="0"/>
                  <a:pt x="4043194" y="239324"/>
                  <a:pt x="4043194" y="534545"/>
                </a:cubicBezTo>
                <a:cubicBezTo>
                  <a:pt x="4043194" y="829766"/>
                  <a:pt x="3885408" y="1069090"/>
                  <a:pt x="3690768" y="1069090"/>
                </a:cubicBezTo>
                <a:lnTo>
                  <a:pt x="3338342" y="1069089"/>
                </a:lnTo>
                <a:lnTo>
                  <a:pt x="0" y="106908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254229" y="2991798"/>
            <a:ext cx="3918722" cy="1069091"/>
          </a:xfrm>
          <a:custGeom>
            <a:avLst/>
            <a:gdLst>
              <a:gd name="connsiteX0" fmla="*/ 0 w 4043194"/>
              <a:gd name="connsiteY0" fmla="*/ 0 h 1069090"/>
              <a:gd name="connsiteX1" fmla="*/ 3338342 w 4043194"/>
              <a:gd name="connsiteY1" fmla="*/ 0 h 1069090"/>
              <a:gd name="connsiteX2" fmla="*/ 3690768 w 4043194"/>
              <a:gd name="connsiteY2" fmla="*/ 0 h 1069090"/>
              <a:gd name="connsiteX3" fmla="*/ 4043194 w 4043194"/>
              <a:gd name="connsiteY3" fmla="*/ 534545 h 1069090"/>
              <a:gd name="connsiteX4" fmla="*/ 3690768 w 4043194"/>
              <a:gd name="connsiteY4" fmla="*/ 1069090 h 1069090"/>
              <a:gd name="connsiteX5" fmla="*/ 3338342 w 4043194"/>
              <a:gd name="connsiteY5" fmla="*/ 1069089 h 1069090"/>
              <a:gd name="connsiteX6" fmla="*/ 0 w 4043194"/>
              <a:gd name="connsiteY6" fmla="*/ 1069089 h 10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3194" h="1069090">
                <a:moveTo>
                  <a:pt x="0" y="0"/>
                </a:moveTo>
                <a:lnTo>
                  <a:pt x="3338342" y="0"/>
                </a:lnTo>
                <a:lnTo>
                  <a:pt x="3690768" y="0"/>
                </a:lnTo>
                <a:cubicBezTo>
                  <a:pt x="3885408" y="0"/>
                  <a:pt x="4043194" y="239324"/>
                  <a:pt x="4043194" y="534545"/>
                </a:cubicBezTo>
                <a:cubicBezTo>
                  <a:pt x="4043194" y="829766"/>
                  <a:pt x="3885408" y="1069090"/>
                  <a:pt x="3690768" y="1069090"/>
                </a:cubicBezTo>
                <a:lnTo>
                  <a:pt x="3338342" y="1069089"/>
                </a:lnTo>
                <a:lnTo>
                  <a:pt x="0" y="106908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 flipH="1">
            <a:off x="2858911" y="860956"/>
            <a:ext cx="4258980" cy="1069091"/>
          </a:xfrm>
          <a:custGeom>
            <a:avLst/>
            <a:gdLst>
              <a:gd name="connsiteX0" fmla="*/ 0 w 4043194"/>
              <a:gd name="connsiteY0" fmla="*/ 0 h 1069090"/>
              <a:gd name="connsiteX1" fmla="*/ 3338342 w 4043194"/>
              <a:gd name="connsiteY1" fmla="*/ 0 h 1069090"/>
              <a:gd name="connsiteX2" fmla="*/ 3690768 w 4043194"/>
              <a:gd name="connsiteY2" fmla="*/ 0 h 1069090"/>
              <a:gd name="connsiteX3" fmla="*/ 4043194 w 4043194"/>
              <a:gd name="connsiteY3" fmla="*/ 534545 h 1069090"/>
              <a:gd name="connsiteX4" fmla="*/ 3690768 w 4043194"/>
              <a:gd name="connsiteY4" fmla="*/ 1069090 h 1069090"/>
              <a:gd name="connsiteX5" fmla="*/ 3338342 w 4043194"/>
              <a:gd name="connsiteY5" fmla="*/ 1069089 h 1069090"/>
              <a:gd name="connsiteX6" fmla="*/ 0 w 4043194"/>
              <a:gd name="connsiteY6" fmla="*/ 1069089 h 10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3194" h="1069090">
                <a:moveTo>
                  <a:pt x="0" y="0"/>
                </a:moveTo>
                <a:lnTo>
                  <a:pt x="3338342" y="0"/>
                </a:lnTo>
                <a:lnTo>
                  <a:pt x="3690768" y="0"/>
                </a:lnTo>
                <a:cubicBezTo>
                  <a:pt x="3885408" y="0"/>
                  <a:pt x="4043194" y="239324"/>
                  <a:pt x="4043194" y="534545"/>
                </a:cubicBezTo>
                <a:cubicBezTo>
                  <a:pt x="4043194" y="829766"/>
                  <a:pt x="3885408" y="1069090"/>
                  <a:pt x="3690768" y="1069090"/>
                </a:cubicBezTo>
                <a:lnTo>
                  <a:pt x="3338342" y="1069089"/>
                </a:lnTo>
                <a:lnTo>
                  <a:pt x="0" y="106908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6276860" y="5634462"/>
            <a:ext cx="4045312" cy="598057"/>
          </a:xfrm>
          <a:custGeom>
            <a:avLst/>
            <a:gdLst>
              <a:gd name="connsiteX0" fmla="*/ 0 w 4029402"/>
              <a:gd name="connsiteY0" fmla="*/ 0 h 394412"/>
              <a:gd name="connsiteX1" fmla="*/ 4029402 w 4029402"/>
              <a:gd name="connsiteY1" fmla="*/ 0 h 394412"/>
              <a:gd name="connsiteX2" fmla="*/ 4015499 w 4029402"/>
              <a:gd name="connsiteY2" fmla="*/ 67936 h 394412"/>
              <a:gd name="connsiteX3" fmla="*/ 3690768 w 4029402"/>
              <a:gd name="connsiteY3" fmla="*/ 394412 h 394412"/>
              <a:gd name="connsiteX4" fmla="*/ 3338342 w 4029402"/>
              <a:gd name="connsiteY4" fmla="*/ 394411 h 394412"/>
              <a:gd name="connsiteX5" fmla="*/ 0 w 4029402"/>
              <a:gd name="connsiteY5" fmla="*/ 394411 h 39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9402" h="394412">
                <a:moveTo>
                  <a:pt x="0" y="0"/>
                </a:moveTo>
                <a:lnTo>
                  <a:pt x="4029402" y="0"/>
                </a:lnTo>
                <a:lnTo>
                  <a:pt x="4015499" y="67936"/>
                </a:lnTo>
                <a:cubicBezTo>
                  <a:pt x="3961998" y="259793"/>
                  <a:pt x="3836748" y="394412"/>
                  <a:pt x="3690768" y="394412"/>
                </a:cubicBezTo>
                <a:lnTo>
                  <a:pt x="3338342" y="394411"/>
                </a:lnTo>
                <a:lnTo>
                  <a:pt x="0" y="39441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735738" y="4681917"/>
            <a:ext cx="1728216" cy="1728216"/>
          </a:xfrm>
          <a:prstGeom prst="ellipse">
            <a:avLst/>
          </a:prstGeom>
          <a:pattFill prst="pct2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096926" y="5043105"/>
            <a:ext cx="1005840" cy="1005840"/>
          </a:xfrm>
          <a:prstGeom prst="ellipse">
            <a:avLst/>
          </a:prstGeom>
          <a:gradFill flip="none" rotWithShape="1">
            <a:gsLst>
              <a:gs pos="83000">
                <a:srgbClr val="00CCFF"/>
              </a:gs>
              <a:gs pos="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 flipH="1">
            <a:off x="678296" y="3505942"/>
            <a:ext cx="4294480" cy="598057"/>
          </a:xfrm>
          <a:custGeom>
            <a:avLst/>
            <a:gdLst>
              <a:gd name="connsiteX0" fmla="*/ 0 w 4029402"/>
              <a:gd name="connsiteY0" fmla="*/ 0 h 394412"/>
              <a:gd name="connsiteX1" fmla="*/ 4029402 w 4029402"/>
              <a:gd name="connsiteY1" fmla="*/ 0 h 394412"/>
              <a:gd name="connsiteX2" fmla="*/ 4015499 w 4029402"/>
              <a:gd name="connsiteY2" fmla="*/ 67936 h 394412"/>
              <a:gd name="connsiteX3" fmla="*/ 3690768 w 4029402"/>
              <a:gd name="connsiteY3" fmla="*/ 394412 h 394412"/>
              <a:gd name="connsiteX4" fmla="*/ 3338342 w 4029402"/>
              <a:gd name="connsiteY4" fmla="*/ 394411 h 394412"/>
              <a:gd name="connsiteX5" fmla="*/ 0 w 4029402"/>
              <a:gd name="connsiteY5" fmla="*/ 394411 h 39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9402" h="394412">
                <a:moveTo>
                  <a:pt x="0" y="0"/>
                </a:moveTo>
                <a:lnTo>
                  <a:pt x="4029402" y="0"/>
                </a:lnTo>
                <a:lnTo>
                  <a:pt x="4015499" y="67936"/>
                </a:lnTo>
                <a:cubicBezTo>
                  <a:pt x="3961998" y="259793"/>
                  <a:pt x="3836748" y="394412"/>
                  <a:pt x="3690768" y="394412"/>
                </a:cubicBezTo>
                <a:lnTo>
                  <a:pt x="3338342" y="394411"/>
                </a:lnTo>
                <a:lnTo>
                  <a:pt x="0" y="39441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 rot="10800000">
            <a:off x="4742088" y="2674808"/>
            <a:ext cx="1728216" cy="1728216"/>
          </a:xfrm>
          <a:prstGeom prst="ellipse">
            <a:avLst/>
          </a:prstGeom>
          <a:pattFill prst="pct2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 rot="10800000">
            <a:off x="5103276" y="3035996"/>
            <a:ext cx="1005840" cy="1005840"/>
          </a:xfrm>
          <a:prstGeom prst="ellipse">
            <a:avLst/>
          </a:prstGeom>
          <a:gradFill flip="none" rotWithShape="1">
            <a:gsLst>
              <a:gs pos="83000">
                <a:srgbClr val="FFFF00"/>
              </a:gs>
              <a:gs pos="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 30"/>
          <p:cNvSpPr/>
          <p:nvPr/>
        </p:nvSpPr>
        <p:spPr>
          <a:xfrm>
            <a:off x="7903092" y="3462832"/>
            <a:ext cx="4294480" cy="598057"/>
          </a:xfrm>
          <a:custGeom>
            <a:avLst/>
            <a:gdLst>
              <a:gd name="connsiteX0" fmla="*/ 0 w 4029402"/>
              <a:gd name="connsiteY0" fmla="*/ 0 h 394412"/>
              <a:gd name="connsiteX1" fmla="*/ 4029402 w 4029402"/>
              <a:gd name="connsiteY1" fmla="*/ 0 h 394412"/>
              <a:gd name="connsiteX2" fmla="*/ 4015499 w 4029402"/>
              <a:gd name="connsiteY2" fmla="*/ 67936 h 394412"/>
              <a:gd name="connsiteX3" fmla="*/ 3690768 w 4029402"/>
              <a:gd name="connsiteY3" fmla="*/ 394412 h 394412"/>
              <a:gd name="connsiteX4" fmla="*/ 3338342 w 4029402"/>
              <a:gd name="connsiteY4" fmla="*/ 394411 h 394412"/>
              <a:gd name="connsiteX5" fmla="*/ 0 w 4029402"/>
              <a:gd name="connsiteY5" fmla="*/ 394411 h 39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9402" h="394412">
                <a:moveTo>
                  <a:pt x="0" y="0"/>
                </a:moveTo>
                <a:lnTo>
                  <a:pt x="4029402" y="0"/>
                </a:lnTo>
                <a:lnTo>
                  <a:pt x="4015499" y="67936"/>
                </a:lnTo>
                <a:cubicBezTo>
                  <a:pt x="3961998" y="259793"/>
                  <a:pt x="3836748" y="394412"/>
                  <a:pt x="3690768" y="394412"/>
                </a:cubicBezTo>
                <a:lnTo>
                  <a:pt x="3338342" y="394411"/>
                </a:lnTo>
                <a:lnTo>
                  <a:pt x="0" y="39441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 rot="5400000" flipV="1">
            <a:off x="6756702" y="2521509"/>
            <a:ext cx="1728216" cy="1728216"/>
          </a:xfrm>
          <a:prstGeom prst="ellipse">
            <a:avLst/>
          </a:prstGeom>
          <a:pattFill prst="pct2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 rot="5400000" flipV="1">
            <a:off x="7117890" y="2882697"/>
            <a:ext cx="1005840" cy="1005840"/>
          </a:xfrm>
          <a:prstGeom prst="ellipse">
            <a:avLst/>
          </a:prstGeom>
          <a:gradFill flip="none" rotWithShape="1">
            <a:gsLst>
              <a:gs pos="83000">
                <a:srgbClr val="7030A0"/>
              </a:gs>
              <a:gs pos="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 32"/>
          <p:cNvSpPr/>
          <p:nvPr/>
        </p:nvSpPr>
        <p:spPr>
          <a:xfrm flipH="1">
            <a:off x="2835325" y="1352126"/>
            <a:ext cx="4294480" cy="598057"/>
          </a:xfrm>
          <a:custGeom>
            <a:avLst/>
            <a:gdLst>
              <a:gd name="connsiteX0" fmla="*/ 0 w 4029402"/>
              <a:gd name="connsiteY0" fmla="*/ 0 h 394412"/>
              <a:gd name="connsiteX1" fmla="*/ 4029402 w 4029402"/>
              <a:gd name="connsiteY1" fmla="*/ 0 h 394412"/>
              <a:gd name="connsiteX2" fmla="*/ 4015499 w 4029402"/>
              <a:gd name="connsiteY2" fmla="*/ 67936 h 394412"/>
              <a:gd name="connsiteX3" fmla="*/ 3690768 w 4029402"/>
              <a:gd name="connsiteY3" fmla="*/ 394412 h 394412"/>
              <a:gd name="connsiteX4" fmla="*/ 3338342 w 4029402"/>
              <a:gd name="connsiteY4" fmla="*/ 394411 h 394412"/>
              <a:gd name="connsiteX5" fmla="*/ 0 w 4029402"/>
              <a:gd name="connsiteY5" fmla="*/ 394411 h 39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9402" h="394412">
                <a:moveTo>
                  <a:pt x="0" y="0"/>
                </a:moveTo>
                <a:lnTo>
                  <a:pt x="4029402" y="0"/>
                </a:lnTo>
                <a:lnTo>
                  <a:pt x="4015499" y="67936"/>
                </a:lnTo>
                <a:cubicBezTo>
                  <a:pt x="3961998" y="259793"/>
                  <a:pt x="3836748" y="394412"/>
                  <a:pt x="3690768" y="394412"/>
                </a:cubicBezTo>
                <a:lnTo>
                  <a:pt x="3338342" y="394411"/>
                </a:lnTo>
                <a:lnTo>
                  <a:pt x="0" y="39441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 flipH="1" flipV="1">
            <a:off x="6906251" y="514400"/>
            <a:ext cx="1728216" cy="1728216"/>
          </a:xfrm>
          <a:prstGeom prst="ellipse">
            <a:avLst/>
          </a:prstGeom>
          <a:pattFill prst="pct20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 flipH="1" flipV="1">
            <a:off x="7267439" y="875588"/>
            <a:ext cx="1005840" cy="1005840"/>
          </a:xfrm>
          <a:prstGeom prst="ellipse">
            <a:avLst/>
          </a:prstGeom>
          <a:gradFill flip="none" rotWithShape="1">
            <a:gsLst>
              <a:gs pos="83000">
                <a:srgbClr val="00FF00"/>
              </a:gs>
              <a:gs pos="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69673" y="5163638"/>
            <a:ext cx="831253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Point</a:t>
            </a:r>
          </a:p>
          <a:p>
            <a:r>
              <a:rPr lang="en-US" sz="2399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65682" y="3120663"/>
            <a:ext cx="831253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Point</a:t>
            </a:r>
          </a:p>
          <a:p>
            <a:r>
              <a:rPr lang="en-US" sz="2399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51340" y="3009480"/>
            <a:ext cx="831253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Point</a:t>
            </a:r>
          </a:p>
          <a:p>
            <a:r>
              <a:rPr lang="en-US" sz="2399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36681" y="947934"/>
            <a:ext cx="831253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Point</a:t>
            </a:r>
          </a:p>
          <a:p>
            <a:r>
              <a:rPr lang="en-US" sz="2399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22687" y="834088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3312" y="1299958"/>
            <a:ext cx="2269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description</a:t>
            </a:r>
          </a:p>
          <a:p>
            <a:r>
              <a:rPr lang="en-US" dirty="0"/>
              <a:t>here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88239" y="3081302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58864" y="3547172"/>
            <a:ext cx="2269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description</a:t>
            </a:r>
          </a:p>
          <a:p>
            <a:r>
              <a:rPr lang="en-US" dirty="0"/>
              <a:t>here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67726" y="5150925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38353" y="5616796"/>
            <a:ext cx="2269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description</a:t>
            </a:r>
          </a:p>
          <a:p>
            <a:r>
              <a:rPr lang="en-US" dirty="0"/>
              <a:t>here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6670" y="2975991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07295" y="3441861"/>
            <a:ext cx="2269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description</a:t>
            </a:r>
          </a:p>
          <a:p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5141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42716" y="967631"/>
            <a:ext cx="2651761" cy="5486400"/>
            <a:chOff x="1342717" y="967629"/>
            <a:chExt cx="2651760" cy="5486400"/>
          </a:xfrm>
        </p:grpSpPr>
        <p:sp>
          <p:nvSpPr>
            <p:cNvPr id="3" name="Rounded Rectangle 2"/>
            <p:cNvSpPr/>
            <p:nvPr/>
          </p:nvSpPr>
          <p:spPr>
            <a:xfrm>
              <a:off x="1434157" y="967629"/>
              <a:ext cx="2468880" cy="5486400"/>
            </a:xfrm>
            <a:prstGeom prst="roundRect">
              <a:avLst>
                <a:gd name="adj" fmla="val 50000"/>
              </a:avLst>
            </a:prstGeom>
            <a:pattFill prst="pct6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317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1571317" y="1255597"/>
              <a:ext cx="2194560" cy="49377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FF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342717" y="967629"/>
              <a:ext cx="2651760" cy="2651760"/>
              <a:chOff x="7746921" y="1255597"/>
              <a:chExt cx="2651760" cy="265176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7975521" y="1484197"/>
                <a:ext cx="2194560" cy="21945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7746921" y="1255597"/>
                <a:ext cx="2651760" cy="2651760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997629" y="3724477"/>
              <a:ext cx="130075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Title</a:t>
              </a:r>
            </a:p>
            <a:p>
              <a:pPr algn="ctr"/>
              <a:endParaRPr lang="en-US" sz="20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US" sz="20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Enter your description here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98390" y="1529290"/>
              <a:ext cx="6992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dirty="0">
                  <a:solidFill>
                    <a:srgbClr val="0033CC"/>
                  </a:solidFill>
                  <a:latin typeface="Arial Narrow" panose="020B0606020202030204" pitchFamily="34" charset="0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21395" y="967630"/>
            <a:ext cx="2651761" cy="5486400"/>
            <a:chOff x="4621396" y="967629"/>
            <a:chExt cx="2651760" cy="5486400"/>
          </a:xfrm>
        </p:grpSpPr>
        <p:sp>
          <p:nvSpPr>
            <p:cNvPr id="11" name="Rounded Rectangle 10"/>
            <p:cNvSpPr/>
            <p:nvPr/>
          </p:nvSpPr>
          <p:spPr>
            <a:xfrm>
              <a:off x="4712836" y="967629"/>
              <a:ext cx="2468880" cy="5486400"/>
            </a:xfrm>
            <a:prstGeom prst="roundRect">
              <a:avLst>
                <a:gd name="adj" fmla="val 50000"/>
              </a:avLst>
            </a:prstGeom>
            <a:pattFill prst="pct6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317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49996" y="1255597"/>
              <a:ext cx="2194560" cy="49377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2D050"/>
                </a:gs>
                <a:gs pos="100000">
                  <a:srgbClr val="33CC3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621396" y="2371986"/>
              <a:ext cx="2651760" cy="2651760"/>
              <a:chOff x="7746921" y="1255597"/>
              <a:chExt cx="2651760" cy="265176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975521" y="1484197"/>
                <a:ext cx="2194560" cy="21945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746921" y="1255597"/>
                <a:ext cx="2651760" cy="2651760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88230" y="1228302"/>
              <a:ext cx="1745388" cy="116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99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Title</a:t>
              </a:r>
            </a:p>
            <a:p>
              <a:pPr algn="ctr"/>
              <a:endParaRPr lang="en-US" sz="1399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US" sz="1399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US" sz="1399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Enter your description here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97661" y="2974591"/>
              <a:ext cx="6992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dirty="0">
                  <a:solidFill>
                    <a:srgbClr val="00FF00"/>
                  </a:solidFill>
                  <a:latin typeface="Arial Narrow" panose="020B0606020202030204" pitchFamily="34" charset="0"/>
                </a:rPr>
                <a:t>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096599" y="967628"/>
            <a:ext cx="2651761" cy="5505029"/>
            <a:chOff x="8096599" y="1091141"/>
            <a:chExt cx="2651760" cy="5505028"/>
          </a:xfrm>
        </p:grpSpPr>
        <p:sp>
          <p:nvSpPr>
            <p:cNvPr id="18" name="Rounded Rectangle 17"/>
            <p:cNvSpPr/>
            <p:nvPr/>
          </p:nvSpPr>
          <p:spPr>
            <a:xfrm>
              <a:off x="8222584" y="1091141"/>
              <a:ext cx="2468880" cy="5486400"/>
            </a:xfrm>
            <a:prstGeom prst="roundRect">
              <a:avLst>
                <a:gd name="adj" fmla="val 50000"/>
              </a:avLst>
            </a:prstGeom>
            <a:pattFill prst="pct6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3175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59744" y="1379109"/>
              <a:ext cx="2194560" cy="49377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7030A0"/>
                </a:gs>
                <a:gs pos="100000">
                  <a:srgbClr val="9E5EC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096599" y="3944409"/>
              <a:ext cx="2651760" cy="2651760"/>
              <a:chOff x="7746921" y="1255597"/>
              <a:chExt cx="2651760" cy="265176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7975521" y="1484197"/>
                <a:ext cx="2194560" cy="21945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746921" y="1255597"/>
                <a:ext cx="2651760" cy="2651760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8597978" y="1351814"/>
              <a:ext cx="1745388" cy="116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99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Title</a:t>
              </a:r>
            </a:p>
            <a:p>
              <a:pPr algn="ctr"/>
              <a:endParaRPr lang="en-US" sz="1399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US" sz="1399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US" sz="1399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Enter your description here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21057" y="4531330"/>
              <a:ext cx="6992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dirty="0">
                  <a:solidFill>
                    <a:srgbClr val="7030A0"/>
                  </a:solidFill>
                  <a:latin typeface="Arial Narrow" panose="020B060602020203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97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100000">
              <a:srgbClr val="00B0F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 rot="10800000" flipV="1">
            <a:off x="3384330" y="3146962"/>
            <a:ext cx="3090672" cy="3529584"/>
          </a:xfrm>
          <a:prstGeom prst="roundRect">
            <a:avLst>
              <a:gd name="adj" fmla="val 2594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 rot="16200000">
            <a:off x="2744861" y="1295573"/>
            <a:ext cx="3090672" cy="3529584"/>
          </a:xfrm>
          <a:prstGeom prst="roundRect">
            <a:avLst>
              <a:gd name="adj" fmla="val 2594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55381" y="682377"/>
            <a:ext cx="3090672" cy="3529584"/>
          </a:xfrm>
          <a:prstGeom prst="roundRect">
            <a:avLst>
              <a:gd name="adj" fmla="val 2594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 rot="5400000" flipV="1">
            <a:off x="5151168" y="2445124"/>
            <a:ext cx="3090672" cy="3529584"/>
          </a:xfrm>
          <a:prstGeom prst="roundRect">
            <a:avLst>
              <a:gd name="adj" fmla="val 2594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147875" y="2219176"/>
            <a:ext cx="2697480" cy="269748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1397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755383" y="682378"/>
            <a:ext cx="791572" cy="3527537"/>
          </a:xfrm>
          <a:custGeom>
            <a:avLst/>
            <a:gdLst>
              <a:gd name="connsiteX0" fmla="*/ 791572 w 791572"/>
              <a:gd name="connsiteY0" fmla="*/ 0 h 3527538"/>
              <a:gd name="connsiteX1" fmla="*/ 791572 w 791572"/>
              <a:gd name="connsiteY1" fmla="*/ 3527538 h 3527538"/>
              <a:gd name="connsiteX2" fmla="*/ 640146 w 791572"/>
              <a:gd name="connsiteY2" fmla="*/ 3512273 h 3527538"/>
              <a:gd name="connsiteX3" fmla="*/ 0 w 791572"/>
              <a:gd name="connsiteY3" fmla="*/ 2726841 h 3527538"/>
              <a:gd name="connsiteX4" fmla="*/ 0 w 791572"/>
              <a:gd name="connsiteY4" fmla="*/ 800697 h 3527538"/>
              <a:gd name="connsiteX5" fmla="*/ 640146 w 791572"/>
              <a:gd name="connsiteY5" fmla="*/ 15265 h 3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72" h="3527538">
                <a:moveTo>
                  <a:pt x="791572" y="0"/>
                </a:moveTo>
                <a:lnTo>
                  <a:pt x="791572" y="3527538"/>
                </a:lnTo>
                <a:lnTo>
                  <a:pt x="640146" y="3512273"/>
                </a:lnTo>
                <a:cubicBezTo>
                  <a:pt x="274815" y="3437516"/>
                  <a:pt x="0" y="3114272"/>
                  <a:pt x="0" y="2726841"/>
                </a:cubicBezTo>
                <a:lnTo>
                  <a:pt x="0" y="800697"/>
                </a:lnTo>
                <a:cubicBezTo>
                  <a:pt x="0" y="413266"/>
                  <a:pt x="274815" y="90023"/>
                  <a:pt x="640146" y="15265"/>
                </a:cubicBezTo>
                <a:close/>
              </a:path>
            </a:pathLst>
          </a:custGeom>
          <a:solidFill>
            <a:srgbClr val="33CC33"/>
          </a:solidFill>
          <a:ln w="38100">
            <a:solidFill>
              <a:schemeClr val="bg1"/>
            </a:solidFill>
          </a:ln>
          <a:effectLst>
            <a:outerShdw blurRad="1524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 rot="5400000" flipV="1">
            <a:off x="6300719" y="1178779"/>
            <a:ext cx="791572" cy="3527537"/>
          </a:xfrm>
          <a:custGeom>
            <a:avLst/>
            <a:gdLst>
              <a:gd name="connsiteX0" fmla="*/ 791572 w 791572"/>
              <a:gd name="connsiteY0" fmla="*/ 0 h 3527538"/>
              <a:gd name="connsiteX1" fmla="*/ 791572 w 791572"/>
              <a:gd name="connsiteY1" fmla="*/ 3527538 h 3527538"/>
              <a:gd name="connsiteX2" fmla="*/ 640146 w 791572"/>
              <a:gd name="connsiteY2" fmla="*/ 3512273 h 3527538"/>
              <a:gd name="connsiteX3" fmla="*/ 0 w 791572"/>
              <a:gd name="connsiteY3" fmla="*/ 2726841 h 3527538"/>
              <a:gd name="connsiteX4" fmla="*/ 0 w 791572"/>
              <a:gd name="connsiteY4" fmla="*/ 800697 h 3527538"/>
              <a:gd name="connsiteX5" fmla="*/ 640146 w 791572"/>
              <a:gd name="connsiteY5" fmla="*/ 15265 h 3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72" h="3527538">
                <a:moveTo>
                  <a:pt x="791572" y="0"/>
                </a:moveTo>
                <a:lnTo>
                  <a:pt x="791572" y="3527538"/>
                </a:lnTo>
                <a:lnTo>
                  <a:pt x="640146" y="3512273"/>
                </a:lnTo>
                <a:cubicBezTo>
                  <a:pt x="274815" y="3437516"/>
                  <a:pt x="0" y="3114272"/>
                  <a:pt x="0" y="2726841"/>
                </a:cubicBezTo>
                <a:lnTo>
                  <a:pt x="0" y="800697"/>
                </a:lnTo>
                <a:cubicBezTo>
                  <a:pt x="0" y="413266"/>
                  <a:pt x="274815" y="90023"/>
                  <a:pt x="640146" y="15265"/>
                </a:cubicBezTo>
                <a:close/>
              </a:path>
            </a:pathLst>
          </a:custGeom>
          <a:solidFill>
            <a:srgbClr val="0070C0"/>
          </a:solidFill>
          <a:ln w="38100">
            <a:solidFill>
              <a:schemeClr val="bg1"/>
            </a:solidFill>
          </a:ln>
          <a:effectLst>
            <a:outerShdw blurRad="1524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 rot="16200000">
            <a:off x="3879740" y="2446147"/>
            <a:ext cx="791572" cy="3527537"/>
          </a:xfrm>
          <a:custGeom>
            <a:avLst/>
            <a:gdLst>
              <a:gd name="connsiteX0" fmla="*/ 791572 w 791572"/>
              <a:gd name="connsiteY0" fmla="*/ 0 h 3527538"/>
              <a:gd name="connsiteX1" fmla="*/ 791572 w 791572"/>
              <a:gd name="connsiteY1" fmla="*/ 3527538 h 3527538"/>
              <a:gd name="connsiteX2" fmla="*/ 640146 w 791572"/>
              <a:gd name="connsiteY2" fmla="*/ 3512273 h 3527538"/>
              <a:gd name="connsiteX3" fmla="*/ 0 w 791572"/>
              <a:gd name="connsiteY3" fmla="*/ 2726841 h 3527538"/>
              <a:gd name="connsiteX4" fmla="*/ 0 w 791572"/>
              <a:gd name="connsiteY4" fmla="*/ 800697 h 3527538"/>
              <a:gd name="connsiteX5" fmla="*/ 640146 w 791572"/>
              <a:gd name="connsiteY5" fmla="*/ 15265 h 3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72" h="3527538">
                <a:moveTo>
                  <a:pt x="791572" y="0"/>
                </a:moveTo>
                <a:lnTo>
                  <a:pt x="791572" y="3527538"/>
                </a:lnTo>
                <a:lnTo>
                  <a:pt x="640146" y="3512273"/>
                </a:lnTo>
                <a:cubicBezTo>
                  <a:pt x="274815" y="3437516"/>
                  <a:pt x="0" y="3114272"/>
                  <a:pt x="0" y="2726841"/>
                </a:cubicBezTo>
                <a:lnTo>
                  <a:pt x="0" y="800697"/>
                </a:lnTo>
                <a:cubicBezTo>
                  <a:pt x="0" y="413266"/>
                  <a:pt x="274815" y="90023"/>
                  <a:pt x="640146" y="15265"/>
                </a:cubicBezTo>
                <a:close/>
              </a:path>
            </a:pathLst>
          </a:custGeom>
          <a:solidFill>
            <a:srgbClr val="FFC000"/>
          </a:solidFill>
          <a:ln w="38100">
            <a:solidFill>
              <a:schemeClr val="bg1"/>
            </a:solidFill>
          </a:ln>
          <a:effectLst>
            <a:outerShdw blurRad="1524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 rot="10800000" flipV="1">
            <a:off x="5683431" y="3146963"/>
            <a:ext cx="791572" cy="3527537"/>
          </a:xfrm>
          <a:custGeom>
            <a:avLst/>
            <a:gdLst>
              <a:gd name="connsiteX0" fmla="*/ 791572 w 791572"/>
              <a:gd name="connsiteY0" fmla="*/ 0 h 3527538"/>
              <a:gd name="connsiteX1" fmla="*/ 791572 w 791572"/>
              <a:gd name="connsiteY1" fmla="*/ 3527538 h 3527538"/>
              <a:gd name="connsiteX2" fmla="*/ 640146 w 791572"/>
              <a:gd name="connsiteY2" fmla="*/ 3512273 h 3527538"/>
              <a:gd name="connsiteX3" fmla="*/ 0 w 791572"/>
              <a:gd name="connsiteY3" fmla="*/ 2726841 h 3527538"/>
              <a:gd name="connsiteX4" fmla="*/ 0 w 791572"/>
              <a:gd name="connsiteY4" fmla="*/ 800697 h 3527538"/>
              <a:gd name="connsiteX5" fmla="*/ 640146 w 791572"/>
              <a:gd name="connsiteY5" fmla="*/ 15265 h 3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72" h="3527538">
                <a:moveTo>
                  <a:pt x="791572" y="0"/>
                </a:moveTo>
                <a:lnTo>
                  <a:pt x="791572" y="3527538"/>
                </a:lnTo>
                <a:lnTo>
                  <a:pt x="640146" y="3512273"/>
                </a:lnTo>
                <a:cubicBezTo>
                  <a:pt x="274815" y="3437516"/>
                  <a:pt x="0" y="3114272"/>
                  <a:pt x="0" y="2726841"/>
                </a:cubicBezTo>
                <a:lnTo>
                  <a:pt x="0" y="800697"/>
                </a:lnTo>
                <a:cubicBezTo>
                  <a:pt x="0" y="413266"/>
                  <a:pt x="274815" y="90023"/>
                  <a:pt x="640146" y="15265"/>
                </a:cubicBezTo>
                <a:close/>
              </a:path>
            </a:pathLst>
          </a:custGeom>
          <a:solidFill>
            <a:srgbClr val="7030A0"/>
          </a:solidFill>
          <a:ln w="38100">
            <a:solidFill>
              <a:schemeClr val="bg1"/>
            </a:solidFill>
          </a:ln>
          <a:effectLst>
            <a:outerShdw blurRad="1524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614535" y="2662338"/>
            <a:ext cx="1783080" cy="1783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774555" y="2822358"/>
            <a:ext cx="1463041" cy="14630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97136" y="4653079"/>
            <a:ext cx="130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002060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 dirty="0"/>
              <a:t>Title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Enter your description here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46942" y="3679780"/>
            <a:ext cx="130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002060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 dirty="0"/>
              <a:t>Title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Enter your description here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68160" y="667743"/>
            <a:ext cx="130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Title</a:t>
            </a:r>
          </a:p>
          <a:p>
            <a:pPr algn="ctr"/>
            <a:endParaRPr lang="en-US" sz="2000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2000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Enter your description here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55190" y="1720903"/>
            <a:ext cx="130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002060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 dirty="0"/>
              <a:t>Title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Enter your description here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56" y="5533487"/>
            <a:ext cx="714983" cy="7217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85" y="3847514"/>
            <a:ext cx="505949" cy="684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370" y="1553927"/>
            <a:ext cx="827820" cy="771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07256">
            <a:off x="6709063" y="2340715"/>
            <a:ext cx="746894" cy="112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e 2"/>
          <p:cNvSpPr/>
          <p:nvPr/>
        </p:nvSpPr>
        <p:spPr>
          <a:xfrm>
            <a:off x="5258178" y="2803049"/>
            <a:ext cx="1505113" cy="1480503"/>
          </a:xfrm>
          <a:prstGeom prst="pie">
            <a:avLst>
              <a:gd name="adj1" fmla="val 10675203"/>
              <a:gd name="adj2" fmla="val 14603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8453" y="2457117"/>
            <a:ext cx="1214316" cy="1214316"/>
          </a:xfrm>
          <a:prstGeom prst="rect">
            <a:avLst/>
          </a:prstGeom>
        </p:spPr>
      </p:pic>
      <p:sp>
        <p:nvSpPr>
          <p:cNvPr id="69" name="Freeform 68"/>
          <p:cNvSpPr/>
          <p:nvPr/>
        </p:nvSpPr>
        <p:spPr>
          <a:xfrm>
            <a:off x="-3176751" y="3992133"/>
            <a:ext cx="18545502" cy="4387146"/>
          </a:xfrm>
          <a:custGeom>
            <a:avLst/>
            <a:gdLst>
              <a:gd name="connsiteX0" fmla="*/ 124725 w 14976181"/>
              <a:gd name="connsiteY0" fmla="*/ 2139688 h 4387147"/>
              <a:gd name="connsiteX1" fmla="*/ 181875 w 14976181"/>
              <a:gd name="connsiteY1" fmla="*/ 958588 h 4387147"/>
              <a:gd name="connsiteX2" fmla="*/ 1286775 w 14976181"/>
              <a:gd name="connsiteY2" fmla="*/ 158488 h 4387147"/>
              <a:gd name="connsiteX3" fmla="*/ 2525025 w 14976181"/>
              <a:gd name="connsiteY3" fmla="*/ 253738 h 4387147"/>
              <a:gd name="connsiteX4" fmla="*/ 3229875 w 14976181"/>
              <a:gd name="connsiteY4" fmla="*/ 6088 h 4387147"/>
              <a:gd name="connsiteX5" fmla="*/ 3839475 w 14976181"/>
              <a:gd name="connsiteY5" fmla="*/ 272788 h 4387147"/>
              <a:gd name="connsiteX6" fmla="*/ 4544325 w 14976181"/>
              <a:gd name="connsiteY6" fmla="*/ 215638 h 4387147"/>
              <a:gd name="connsiteX7" fmla="*/ 5172975 w 14976181"/>
              <a:gd name="connsiteY7" fmla="*/ 25138 h 4387147"/>
              <a:gd name="connsiteX8" fmla="*/ 5801625 w 14976181"/>
              <a:gd name="connsiteY8" fmla="*/ 844288 h 4387147"/>
              <a:gd name="connsiteX9" fmla="*/ 6582675 w 14976181"/>
              <a:gd name="connsiteY9" fmla="*/ 215638 h 4387147"/>
              <a:gd name="connsiteX10" fmla="*/ 7325625 w 14976181"/>
              <a:gd name="connsiteY10" fmla="*/ 920488 h 4387147"/>
              <a:gd name="connsiteX11" fmla="*/ 8011425 w 14976181"/>
              <a:gd name="connsiteY11" fmla="*/ 215638 h 4387147"/>
              <a:gd name="connsiteX12" fmla="*/ 8544825 w 14976181"/>
              <a:gd name="connsiteY12" fmla="*/ 977638 h 4387147"/>
              <a:gd name="connsiteX13" fmla="*/ 9363975 w 14976181"/>
              <a:gd name="connsiteY13" fmla="*/ 329938 h 4387147"/>
              <a:gd name="connsiteX14" fmla="*/ 10011675 w 14976181"/>
              <a:gd name="connsiteY14" fmla="*/ 901438 h 4387147"/>
              <a:gd name="connsiteX15" fmla="*/ 10887975 w 14976181"/>
              <a:gd name="connsiteY15" fmla="*/ 310888 h 4387147"/>
              <a:gd name="connsiteX16" fmla="*/ 11535675 w 14976181"/>
              <a:gd name="connsiteY16" fmla="*/ 1053838 h 4387147"/>
              <a:gd name="connsiteX17" fmla="*/ 12164325 w 14976181"/>
              <a:gd name="connsiteY17" fmla="*/ 444238 h 4387147"/>
              <a:gd name="connsiteX18" fmla="*/ 12678675 w 14976181"/>
              <a:gd name="connsiteY18" fmla="*/ 920488 h 4387147"/>
              <a:gd name="connsiteX19" fmla="*/ 13269225 w 14976181"/>
              <a:gd name="connsiteY19" fmla="*/ 463288 h 4387147"/>
              <a:gd name="connsiteX20" fmla="*/ 14678925 w 14976181"/>
              <a:gd name="connsiteY20" fmla="*/ 1015738 h 4387147"/>
              <a:gd name="connsiteX21" fmla="*/ 14069325 w 14976181"/>
              <a:gd name="connsiteY21" fmla="*/ 4120888 h 4387147"/>
              <a:gd name="connsiteX22" fmla="*/ 5858775 w 14976181"/>
              <a:gd name="connsiteY22" fmla="*/ 4216138 h 4387147"/>
              <a:gd name="connsiteX23" fmla="*/ 639075 w 14976181"/>
              <a:gd name="connsiteY23" fmla="*/ 4082788 h 4387147"/>
              <a:gd name="connsiteX24" fmla="*/ 86625 w 14976181"/>
              <a:gd name="connsiteY24" fmla="*/ 1930138 h 4387147"/>
              <a:gd name="connsiteX25" fmla="*/ 86625 w 14976181"/>
              <a:gd name="connsiteY25" fmla="*/ 1930138 h 438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976181" h="4387147">
                <a:moveTo>
                  <a:pt x="124725" y="2139688"/>
                </a:moveTo>
                <a:cubicBezTo>
                  <a:pt x="56462" y="1714238"/>
                  <a:pt x="-11800" y="1288788"/>
                  <a:pt x="181875" y="958588"/>
                </a:cubicBezTo>
                <a:cubicBezTo>
                  <a:pt x="375550" y="628388"/>
                  <a:pt x="896250" y="275963"/>
                  <a:pt x="1286775" y="158488"/>
                </a:cubicBezTo>
                <a:cubicBezTo>
                  <a:pt x="1677300" y="41013"/>
                  <a:pt x="2201175" y="279138"/>
                  <a:pt x="2525025" y="253738"/>
                </a:cubicBezTo>
                <a:cubicBezTo>
                  <a:pt x="2848875" y="228338"/>
                  <a:pt x="3010800" y="2913"/>
                  <a:pt x="3229875" y="6088"/>
                </a:cubicBezTo>
                <a:cubicBezTo>
                  <a:pt x="3448950" y="9263"/>
                  <a:pt x="3620400" y="237863"/>
                  <a:pt x="3839475" y="272788"/>
                </a:cubicBezTo>
                <a:cubicBezTo>
                  <a:pt x="4058550" y="307713"/>
                  <a:pt x="4322075" y="256913"/>
                  <a:pt x="4544325" y="215638"/>
                </a:cubicBezTo>
                <a:cubicBezTo>
                  <a:pt x="4766575" y="174363"/>
                  <a:pt x="4963425" y="-79637"/>
                  <a:pt x="5172975" y="25138"/>
                </a:cubicBezTo>
                <a:cubicBezTo>
                  <a:pt x="5382525" y="129913"/>
                  <a:pt x="5566675" y="812538"/>
                  <a:pt x="5801625" y="844288"/>
                </a:cubicBezTo>
                <a:cubicBezTo>
                  <a:pt x="6036575" y="876038"/>
                  <a:pt x="6328675" y="202938"/>
                  <a:pt x="6582675" y="215638"/>
                </a:cubicBezTo>
                <a:cubicBezTo>
                  <a:pt x="6836675" y="228338"/>
                  <a:pt x="7087500" y="920488"/>
                  <a:pt x="7325625" y="920488"/>
                </a:cubicBezTo>
                <a:cubicBezTo>
                  <a:pt x="7563750" y="920488"/>
                  <a:pt x="7808225" y="206113"/>
                  <a:pt x="8011425" y="215638"/>
                </a:cubicBezTo>
                <a:cubicBezTo>
                  <a:pt x="8214625" y="225163"/>
                  <a:pt x="8319400" y="958588"/>
                  <a:pt x="8544825" y="977638"/>
                </a:cubicBezTo>
                <a:cubicBezTo>
                  <a:pt x="8770250" y="996688"/>
                  <a:pt x="9119500" y="342638"/>
                  <a:pt x="9363975" y="329938"/>
                </a:cubicBezTo>
                <a:cubicBezTo>
                  <a:pt x="9608450" y="317238"/>
                  <a:pt x="9757675" y="904613"/>
                  <a:pt x="10011675" y="901438"/>
                </a:cubicBezTo>
                <a:cubicBezTo>
                  <a:pt x="10265675" y="898263"/>
                  <a:pt x="10633975" y="285488"/>
                  <a:pt x="10887975" y="310888"/>
                </a:cubicBezTo>
                <a:cubicBezTo>
                  <a:pt x="11141975" y="336288"/>
                  <a:pt x="11322950" y="1031613"/>
                  <a:pt x="11535675" y="1053838"/>
                </a:cubicBezTo>
                <a:cubicBezTo>
                  <a:pt x="11748400" y="1076063"/>
                  <a:pt x="11973825" y="466463"/>
                  <a:pt x="12164325" y="444238"/>
                </a:cubicBezTo>
                <a:cubicBezTo>
                  <a:pt x="12354825" y="422013"/>
                  <a:pt x="12494525" y="917313"/>
                  <a:pt x="12678675" y="920488"/>
                </a:cubicBezTo>
                <a:cubicBezTo>
                  <a:pt x="12862825" y="923663"/>
                  <a:pt x="12935850" y="447413"/>
                  <a:pt x="13269225" y="463288"/>
                </a:cubicBezTo>
                <a:cubicBezTo>
                  <a:pt x="13602600" y="479163"/>
                  <a:pt x="14545575" y="406138"/>
                  <a:pt x="14678925" y="1015738"/>
                </a:cubicBezTo>
                <a:cubicBezTo>
                  <a:pt x="14812275" y="1625338"/>
                  <a:pt x="15539350" y="3587488"/>
                  <a:pt x="14069325" y="4120888"/>
                </a:cubicBezTo>
                <a:cubicBezTo>
                  <a:pt x="12599300" y="4654288"/>
                  <a:pt x="8097150" y="4222488"/>
                  <a:pt x="5858775" y="4216138"/>
                </a:cubicBezTo>
                <a:cubicBezTo>
                  <a:pt x="3620400" y="4209788"/>
                  <a:pt x="1601100" y="4463788"/>
                  <a:pt x="639075" y="4082788"/>
                </a:cubicBezTo>
                <a:cubicBezTo>
                  <a:pt x="-322950" y="3701788"/>
                  <a:pt x="86625" y="1930138"/>
                  <a:pt x="86625" y="1930138"/>
                </a:cubicBezTo>
                <a:lnTo>
                  <a:pt x="86625" y="1930138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4809652" y="1345882"/>
            <a:ext cx="2957180" cy="2103476"/>
            <a:chOff x="4809651" y="1345883"/>
            <a:chExt cx="2957180" cy="2103476"/>
          </a:xfrm>
        </p:grpSpPr>
        <p:cxnSp>
          <p:nvCxnSpPr>
            <p:cNvPr id="41" name="Straight Connector 40"/>
            <p:cNvCxnSpPr>
              <a:stCxn id="23" idx="0"/>
            </p:cNvCxnSpPr>
            <p:nvPr/>
          </p:nvCxnSpPr>
          <p:spPr>
            <a:xfrm flipH="1">
              <a:off x="4809651" y="1345883"/>
              <a:ext cx="2957180" cy="20688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0"/>
            </p:cNvCxnSpPr>
            <p:nvPr/>
          </p:nvCxnSpPr>
          <p:spPr>
            <a:xfrm flipH="1">
              <a:off x="5209984" y="1345883"/>
              <a:ext cx="2556847" cy="20688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6542059" y="1405177"/>
              <a:ext cx="1182721" cy="2009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3" idx="0"/>
            </p:cNvCxnSpPr>
            <p:nvPr/>
          </p:nvCxnSpPr>
          <p:spPr>
            <a:xfrm flipH="1">
              <a:off x="7086221" y="1345883"/>
              <a:ext cx="680610" cy="21034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318639" y="1323024"/>
            <a:ext cx="2900837" cy="2105975"/>
            <a:chOff x="4318637" y="1323023"/>
            <a:chExt cx="2900837" cy="2105975"/>
          </a:xfrm>
        </p:grpSpPr>
        <p:cxnSp>
          <p:nvCxnSpPr>
            <p:cNvPr id="29" name="Straight Connector 28"/>
            <p:cNvCxnSpPr>
              <a:stCxn id="22" idx="0"/>
            </p:cNvCxnSpPr>
            <p:nvPr/>
          </p:nvCxnSpPr>
          <p:spPr>
            <a:xfrm>
              <a:off x="4318637" y="1323023"/>
              <a:ext cx="982028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324041" y="1360169"/>
              <a:ext cx="1414985" cy="20688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0"/>
            </p:cNvCxnSpPr>
            <p:nvPr/>
          </p:nvCxnSpPr>
          <p:spPr>
            <a:xfrm>
              <a:off x="4318637" y="1323023"/>
              <a:ext cx="2466165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2" idx="0"/>
            </p:cNvCxnSpPr>
            <p:nvPr/>
          </p:nvCxnSpPr>
          <p:spPr>
            <a:xfrm>
              <a:off x="4318637" y="1323023"/>
              <a:ext cx="2900837" cy="20916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1389224" y="1335531"/>
            <a:ext cx="2900837" cy="2105975"/>
            <a:chOff x="4318637" y="1323023"/>
            <a:chExt cx="2900837" cy="210597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4318637" y="1323023"/>
              <a:ext cx="982028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324041" y="1360169"/>
              <a:ext cx="1414985" cy="20688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318637" y="1323023"/>
              <a:ext cx="2466165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318637" y="1323023"/>
              <a:ext cx="2900837" cy="20916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722134" y="1329815"/>
            <a:ext cx="2900837" cy="2105975"/>
            <a:chOff x="4318637" y="1323023"/>
            <a:chExt cx="2900837" cy="2105975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4318637" y="1323023"/>
              <a:ext cx="982028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24041" y="1360169"/>
              <a:ext cx="1414985" cy="20688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318637" y="1323023"/>
              <a:ext cx="2466165" cy="209168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318637" y="1323023"/>
              <a:ext cx="2900837" cy="20916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-1" y="3414713"/>
            <a:ext cx="12192001" cy="271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/>
          <p:cNvSpPr/>
          <p:nvPr/>
        </p:nvSpPr>
        <p:spPr>
          <a:xfrm>
            <a:off x="4078321" y="1323025"/>
            <a:ext cx="480631" cy="41433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7526516" y="1345885"/>
            <a:ext cx="480631" cy="41433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44318" y="1737359"/>
            <a:ext cx="548640" cy="512064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3000">
                <a:schemeClr val="bg1">
                  <a:lumMod val="7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046288" y="2698491"/>
            <a:ext cx="553870" cy="106054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  <a:latin typeface="Bernard MT Condensed" panose="02050806060905020404" pitchFamily="18" charset="0"/>
              </a:rPr>
              <a:t>chllengs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05701" y="1737359"/>
            <a:ext cx="548640" cy="512064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3000">
                <a:schemeClr val="bg1">
                  <a:lumMod val="7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493677" y="2698491"/>
            <a:ext cx="553870" cy="113749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  <a:latin typeface="Bernard MT Condensed" panose="02050806060905020404" pitchFamily="18" charset="0"/>
              </a:rPr>
              <a:t>solutions</a:t>
            </a:r>
          </a:p>
        </p:txBody>
      </p:sp>
      <p:sp>
        <p:nvSpPr>
          <p:cNvPr id="68" name="Freeform 67"/>
          <p:cNvSpPr/>
          <p:nvPr/>
        </p:nvSpPr>
        <p:spPr>
          <a:xfrm>
            <a:off x="-4241218" y="3922991"/>
            <a:ext cx="18545502" cy="4387147"/>
          </a:xfrm>
          <a:custGeom>
            <a:avLst/>
            <a:gdLst>
              <a:gd name="connsiteX0" fmla="*/ 124725 w 14976181"/>
              <a:gd name="connsiteY0" fmla="*/ 2139688 h 4387147"/>
              <a:gd name="connsiteX1" fmla="*/ 181875 w 14976181"/>
              <a:gd name="connsiteY1" fmla="*/ 958588 h 4387147"/>
              <a:gd name="connsiteX2" fmla="*/ 1286775 w 14976181"/>
              <a:gd name="connsiteY2" fmla="*/ 158488 h 4387147"/>
              <a:gd name="connsiteX3" fmla="*/ 2525025 w 14976181"/>
              <a:gd name="connsiteY3" fmla="*/ 253738 h 4387147"/>
              <a:gd name="connsiteX4" fmla="*/ 3229875 w 14976181"/>
              <a:gd name="connsiteY4" fmla="*/ 6088 h 4387147"/>
              <a:gd name="connsiteX5" fmla="*/ 3839475 w 14976181"/>
              <a:gd name="connsiteY5" fmla="*/ 272788 h 4387147"/>
              <a:gd name="connsiteX6" fmla="*/ 4544325 w 14976181"/>
              <a:gd name="connsiteY6" fmla="*/ 215638 h 4387147"/>
              <a:gd name="connsiteX7" fmla="*/ 5172975 w 14976181"/>
              <a:gd name="connsiteY7" fmla="*/ 25138 h 4387147"/>
              <a:gd name="connsiteX8" fmla="*/ 5801625 w 14976181"/>
              <a:gd name="connsiteY8" fmla="*/ 844288 h 4387147"/>
              <a:gd name="connsiteX9" fmla="*/ 6582675 w 14976181"/>
              <a:gd name="connsiteY9" fmla="*/ 215638 h 4387147"/>
              <a:gd name="connsiteX10" fmla="*/ 7325625 w 14976181"/>
              <a:gd name="connsiteY10" fmla="*/ 920488 h 4387147"/>
              <a:gd name="connsiteX11" fmla="*/ 8011425 w 14976181"/>
              <a:gd name="connsiteY11" fmla="*/ 215638 h 4387147"/>
              <a:gd name="connsiteX12" fmla="*/ 8544825 w 14976181"/>
              <a:gd name="connsiteY12" fmla="*/ 977638 h 4387147"/>
              <a:gd name="connsiteX13" fmla="*/ 9363975 w 14976181"/>
              <a:gd name="connsiteY13" fmla="*/ 329938 h 4387147"/>
              <a:gd name="connsiteX14" fmla="*/ 10011675 w 14976181"/>
              <a:gd name="connsiteY14" fmla="*/ 901438 h 4387147"/>
              <a:gd name="connsiteX15" fmla="*/ 10887975 w 14976181"/>
              <a:gd name="connsiteY15" fmla="*/ 310888 h 4387147"/>
              <a:gd name="connsiteX16" fmla="*/ 11535675 w 14976181"/>
              <a:gd name="connsiteY16" fmla="*/ 1053838 h 4387147"/>
              <a:gd name="connsiteX17" fmla="*/ 12164325 w 14976181"/>
              <a:gd name="connsiteY17" fmla="*/ 444238 h 4387147"/>
              <a:gd name="connsiteX18" fmla="*/ 12678675 w 14976181"/>
              <a:gd name="connsiteY18" fmla="*/ 920488 h 4387147"/>
              <a:gd name="connsiteX19" fmla="*/ 13269225 w 14976181"/>
              <a:gd name="connsiteY19" fmla="*/ 463288 h 4387147"/>
              <a:gd name="connsiteX20" fmla="*/ 14678925 w 14976181"/>
              <a:gd name="connsiteY20" fmla="*/ 1015738 h 4387147"/>
              <a:gd name="connsiteX21" fmla="*/ 14069325 w 14976181"/>
              <a:gd name="connsiteY21" fmla="*/ 4120888 h 4387147"/>
              <a:gd name="connsiteX22" fmla="*/ 5858775 w 14976181"/>
              <a:gd name="connsiteY22" fmla="*/ 4216138 h 4387147"/>
              <a:gd name="connsiteX23" fmla="*/ 639075 w 14976181"/>
              <a:gd name="connsiteY23" fmla="*/ 4082788 h 4387147"/>
              <a:gd name="connsiteX24" fmla="*/ 86625 w 14976181"/>
              <a:gd name="connsiteY24" fmla="*/ 1930138 h 4387147"/>
              <a:gd name="connsiteX25" fmla="*/ 86625 w 14976181"/>
              <a:gd name="connsiteY25" fmla="*/ 1930138 h 438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976181" h="4387147">
                <a:moveTo>
                  <a:pt x="124725" y="2139688"/>
                </a:moveTo>
                <a:cubicBezTo>
                  <a:pt x="56462" y="1714238"/>
                  <a:pt x="-11800" y="1288788"/>
                  <a:pt x="181875" y="958588"/>
                </a:cubicBezTo>
                <a:cubicBezTo>
                  <a:pt x="375550" y="628388"/>
                  <a:pt x="896250" y="275963"/>
                  <a:pt x="1286775" y="158488"/>
                </a:cubicBezTo>
                <a:cubicBezTo>
                  <a:pt x="1677300" y="41013"/>
                  <a:pt x="2201175" y="279138"/>
                  <a:pt x="2525025" y="253738"/>
                </a:cubicBezTo>
                <a:cubicBezTo>
                  <a:pt x="2848875" y="228338"/>
                  <a:pt x="3010800" y="2913"/>
                  <a:pt x="3229875" y="6088"/>
                </a:cubicBezTo>
                <a:cubicBezTo>
                  <a:pt x="3448950" y="9263"/>
                  <a:pt x="3620400" y="237863"/>
                  <a:pt x="3839475" y="272788"/>
                </a:cubicBezTo>
                <a:cubicBezTo>
                  <a:pt x="4058550" y="307713"/>
                  <a:pt x="4322075" y="256913"/>
                  <a:pt x="4544325" y="215638"/>
                </a:cubicBezTo>
                <a:cubicBezTo>
                  <a:pt x="4766575" y="174363"/>
                  <a:pt x="4963425" y="-79637"/>
                  <a:pt x="5172975" y="25138"/>
                </a:cubicBezTo>
                <a:cubicBezTo>
                  <a:pt x="5382525" y="129913"/>
                  <a:pt x="5566675" y="812538"/>
                  <a:pt x="5801625" y="844288"/>
                </a:cubicBezTo>
                <a:cubicBezTo>
                  <a:pt x="6036575" y="876038"/>
                  <a:pt x="6328675" y="202938"/>
                  <a:pt x="6582675" y="215638"/>
                </a:cubicBezTo>
                <a:cubicBezTo>
                  <a:pt x="6836675" y="228338"/>
                  <a:pt x="7087500" y="920488"/>
                  <a:pt x="7325625" y="920488"/>
                </a:cubicBezTo>
                <a:cubicBezTo>
                  <a:pt x="7563750" y="920488"/>
                  <a:pt x="7808225" y="206113"/>
                  <a:pt x="8011425" y="215638"/>
                </a:cubicBezTo>
                <a:cubicBezTo>
                  <a:pt x="8214625" y="225163"/>
                  <a:pt x="8319400" y="958588"/>
                  <a:pt x="8544825" y="977638"/>
                </a:cubicBezTo>
                <a:cubicBezTo>
                  <a:pt x="8770250" y="996688"/>
                  <a:pt x="9119500" y="342638"/>
                  <a:pt x="9363975" y="329938"/>
                </a:cubicBezTo>
                <a:cubicBezTo>
                  <a:pt x="9608450" y="317238"/>
                  <a:pt x="9757675" y="904613"/>
                  <a:pt x="10011675" y="901438"/>
                </a:cubicBezTo>
                <a:cubicBezTo>
                  <a:pt x="10265675" y="898263"/>
                  <a:pt x="10633975" y="285488"/>
                  <a:pt x="10887975" y="310888"/>
                </a:cubicBezTo>
                <a:cubicBezTo>
                  <a:pt x="11141975" y="336288"/>
                  <a:pt x="11322950" y="1031613"/>
                  <a:pt x="11535675" y="1053838"/>
                </a:cubicBezTo>
                <a:cubicBezTo>
                  <a:pt x="11748400" y="1076063"/>
                  <a:pt x="11973825" y="466463"/>
                  <a:pt x="12164325" y="444238"/>
                </a:cubicBezTo>
                <a:cubicBezTo>
                  <a:pt x="12354825" y="422013"/>
                  <a:pt x="12494525" y="917313"/>
                  <a:pt x="12678675" y="920488"/>
                </a:cubicBezTo>
                <a:cubicBezTo>
                  <a:pt x="12862825" y="923663"/>
                  <a:pt x="12935850" y="447413"/>
                  <a:pt x="13269225" y="463288"/>
                </a:cubicBezTo>
                <a:cubicBezTo>
                  <a:pt x="13602600" y="479163"/>
                  <a:pt x="14545575" y="406138"/>
                  <a:pt x="14678925" y="1015738"/>
                </a:cubicBezTo>
                <a:cubicBezTo>
                  <a:pt x="14812275" y="1625338"/>
                  <a:pt x="15539350" y="3587488"/>
                  <a:pt x="14069325" y="4120888"/>
                </a:cubicBezTo>
                <a:cubicBezTo>
                  <a:pt x="12599300" y="4654288"/>
                  <a:pt x="8097150" y="4222488"/>
                  <a:pt x="5858775" y="4216138"/>
                </a:cubicBezTo>
                <a:cubicBezTo>
                  <a:pt x="3620400" y="4209788"/>
                  <a:pt x="1601100" y="4463788"/>
                  <a:pt x="639075" y="4082788"/>
                </a:cubicBezTo>
                <a:cubicBezTo>
                  <a:pt x="-322950" y="3701788"/>
                  <a:pt x="86625" y="1930138"/>
                  <a:pt x="86625" y="1930138"/>
                </a:cubicBezTo>
                <a:lnTo>
                  <a:pt x="86625" y="1930138"/>
                </a:ln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-1" y="3686176"/>
            <a:ext cx="12192001" cy="3171825"/>
          </a:xfrm>
          <a:custGeom>
            <a:avLst/>
            <a:gdLst>
              <a:gd name="connsiteX0" fmla="*/ 0 w 12192000"/>
              <a:gd name="connsiteY0" fmla="*/ 0 h 3171825"/>
              <a:gd name="connsiteX1" fmla="*/ 12192000 w 12192000"/>
              <a:gd name="connsiteY1" fmla="*/ 0 h 3171825"/>
              <a:gd name="connsiteX2" fmla="*/ 12192000 w 12192000"/>
              <a:gd name="connsiteY2" fmla="*/ 3171825 h 3171825"/>
              <a:gd name="connsiteX3" fmla="*/ 0 w 12192000"/>
              <a:gd name="connsiteY3" fmla="*/ 3171825 h 3171825"/>
              <a:gd name="connsiteX4" fmla="*/ 0 w 12192000"/>
              <a:gd name="connsiteY4" fmla="*/ 0 h 3171825"/>
              <a:gd name="connsiteX0" fmla="*/ 0 w 12192000"/>
              <a:gd name="connsiteY0" fmla="*/ 9525 h 3181350"/>
              <a:gd name="connsiteX1" fmla="*/ 6096000 w 12192000"/>
              <a:gd name="connsiteY1" fmla="*/ 0 h 3181350"/>
              <a:gd name="connsiteX2" fmla="*/ 12192000 w 12192000"/>
              <a:gd name="connsiteY2" fmla="*/ 9525 h 3181350"/>
              <a:gd name="connsiteX3" fmla="*/ 12192000 w 12192000"/>
              <a:gd name="connsiteY3" fmla="*/ 3181350 h 3181350"/>
              <a:gd name="connsiteX4" fmla="*/ 0 w 12192000"/>
              <a:gd name="connsiteY4" fmla="*/ 3181350 h 3181350"/>
              <a:gd name="connsiteX5" fmla="*/ 0 w 12192000"/>
              <a:gd name="connsiteY5" fmla="*/ 9525 h 3181350"/>
              <a:gd name="connsiteX0" fmla="*/ 0 w 12192000"/>
              <a:gd name="connsiteY0" fmla="*/ 0 h 3171825"/>
              <a:gd name="connsiteX1" fmla="*/ 6096000 w 12192000"/>
              <a:gd name="connsiteY1" fmla="*/ 2447925 h 3171825"/>
              <a:gd name="connsiteX2" fmla="*/ 12192000 w 12192000"/>
              <a:gd name="connsiteY2" fmla="*/ 0 h 3171825"/>
              <a:gd name="connsiteX3" fmla="*/ 12192000 w 12192000"/>
              <a:gd name="connsiteY3" fmla="*/ 3171825 h 3171825"/>
              <a:gd name="connsiteX4" fmla="*/ 0 w 12192000"/>
              <a:gd name="connsiteY4" fmla="*/ 3171825 h 3171825"/>
              <a:gd name="connsiteX5" fmla="*/ 0 w 12192000"/>
              <a:gd name="connsiteY5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171825">
                <a:moveTo>
                  <a:pt x="0" y="0"/>
                </a:moveTo>
                <a:lnTo>
                  <a:pt x="6096000" y="2447925"/>
                </a:lnTo>
                <a:lnTo>
                  <a:pt x="12192000" y="0"/>
                </a:lnTo>
                <a:lnTo>
                  <a:pt x="12192000" y="3171825"/>
                </a:lnTo>
                <a:lnTo>
                  <a:pt x="0" y="31718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9124" y="174262"/>
            <a:ext cx="1273457" cy="1066082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3474722" y="174262"/>
            <a:ext cx="1084231" cy="712003"/>
          </a:xfrm>
          <a:prstGeom prst="cloud">
            <a:avLst/>
          </a:prstGeom>
          <a:solidFill>
            <a:srgbClr val="37C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loud 34"/>
          <p:cNvSpPr/>
          <p:nvPr/>
        </p:nvSpPr>
        <p:spPr>
          <a:xfrm>
            <a:off x="4192931" y="99615"/>
            <a:ext cx="732044" cy="541935"/>
          </a:xfrm>
          <a:prstGeom prst="cloud">
            <a:avLst/>
          </a:prstGeom>
          <a:solidFill>
            <a:srgbClr val="37C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loud 35"/>
          <p:cNvSpPr/>
          <p:nvPr/>
        </p:nvSpPr>
        <p:spPr>
          <a:xfrm>
            <a:off x="1438971" y="151560"/>
            <a:ext cx="1084231" cy="712003"/>
          </a:xfrm>
          <a:prstGeom prst="cloud">
            <a:avLst/>
          </a:prstGeom>
          <a:solidFill>
            <a:srgbClr val="37C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loud 37"/>
          <p:cNvSpPr/>
          <p:nvPr/>
        </p:nvSpPr>
        <p:spPr>
          <a:xfrm>
            <a:off x="8500159" y="499404"/>
            <a:ext cx="1084231" cy="712003"/>
          </a:xfrm>
          <a:prstGeom prst="cloud">
            <a:avLst/>
          </a:prstGeom>
          <a:solidFill>
            <a:srgbClr val="37C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3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25 1.85185E-6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5 -1.85185E-6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1.41822 0.03495 " pathEditMode="relative" rAng="0" ptsTypes="AA">
                                      <p:cBhvr>
                                        <p:cTn id="18" dur="1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11" y="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4" presetClass="path" presetSubtype="0" repeatCount="indefinite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8.33333E-7 7.40741E-7 C 0.10716 -0.00833 0.20299 0.20856 0.31133 0.20069 C 0.37851 0.19537 0.49414 0.58079 0.58971 0.54352 C 0.63607 0.5993 0.61914 0.63657 0.68229 0.58472 C 0.74557 0.53287 0.86615 0.3213 0.96875 0.23241 C 1.07656 0.24028 1.09766 -0.00787 1.20547 7.40741E-7 " pathEditMode="relative" rAng="0" ptsTypes="AAAAAA">
                                      <p:cBhvr>
                                        <p:cTn id="20" dur="1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73" y="3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4" grpId="0"/>
      <p:bldP spid="75" grpId="0"/>
      <p:bldP spid="6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bg1"/>
            </a:gs>
            <a:gs pos="100000">
              <a:srgbClr val="FFFF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515315" y="3431152"/>
            <a:ext cx="1979757" cy="2775384"/>
            <a:chOff x="4561154" y="1305165"/>
            <a:chExt cx="3077176" cy="3886085"/>
          </a:xfrm>
        </p:grpSpPr>
        <p:sp>
          <p:nvSpPr>
            <p:cNvPr id="16" name="Freeform 15"/>
            <p:cNvSpPr/>
            <p:nvPr/>
          </p:nvSpPr>
          <p:spPr>
            <a:xfrm>
              <a:off x="4561154" y="1305165"/>
              <a:ext cx="3077176" cy="3298837"/>
            </a:xfrm>
            <a:custGeom>
              <a:avLst/>
              <a:gdLst>
                <a:gd name="connsiteX0" fmla="*/ 1530845 w 3077176"/>
                <a:gd name="connsiteY0" fmla="*/ 968901 h 3298837"/>
                <a:gd name="connsiteX1" fmla="*/ 1538588 w 3077176"/>
                <a:gd name="connsiteY1" fmla="*/ 969233 h 3298837"/>
                <a:gd name="connsiteX2" fmla="*/ 1542241 w 3077176"/>
                <a:gd name="connsiteY2" fmla="*/ 969077 h 3298837"/>
                <a:gd name="connsiteX3" fmla="*/ 1537720 w 3077176"/>
                <a:gd name="connsiteY3" fmla="*/ 0 h 3298837"/>
                <a:gd name="connsiteX4" fmla="*/ 3018424 w 3077176"/>
                <a:gd name="connsiteY4" fmla="*/ 814703 h 3298837"/>
                <a:gd name="connsiteX5" fmla="*/ 3070544 w 3077176"/>
                <a:gd name="connsiteY5" fmla="*/ 903482 h 3298837"/>
                <a:gd name="connsiteX6" fmla="*/ 3077176 w 3077176"/>
                <a:gd name="connsiteY6" fmla="*/ 903197 h 3298837"/>
                <a:gd name="connsiteX7" fmla="*/ 3075008 w 3077176"/>
                <a:gd name="connsiteY7" fmla="*/ 911086 h 3298837"/>
                <a:gd name="connsiteX8" fmla="*/ 3075441 w 3077176"/>
                <a:gd name="connsiteY8" fmla="*/ 911824 h 3298837"/>
                <a:gd name="connsiteX9" fmla="*/ 3074792 w 3077176"/>
                <a:gd name="connsiteY9" fmla="*/ 911870 h 3298837"/>
                <a:gd name="connsiteX10" fmla="*/ 3040490 w 3077176"/>
                <a:gd name="connsiteY10" fmla="*/ 1036663 h 3298837"/>
                <a:gd name="connsiteX11" fmla="*/ 2008361 w 3077176"/>
                <a:gd name="connsiteY11" fmla="*/ 3298837 h 3298837"/>
                <a:gd name="connsiteX12" fmla="*/ 1538588 w 3077176"/>
                <a:gd name="connsiteY12" fmla="*/ 3298837 h 3298837"/>
                <a:gd name="connsiteX13" fmla="*/ 1068815 w 3077176"/>
                <a:gd name="connsiteY13" fmla="*/ 3298837 h 3298837"/>
                <a:gd name="connsiteX14" fmla="*/ 36687 w 3077176"/>
                <a:gd name="connsiteY14" fmla="*/ 1036663 h 3298837"/>
                <a:gd name="connsiteX15" fmla="*/ 2404 w 3077176"/>
                <a:gd name="connsiteY15" fmla="*/ 911942 h 3298837"/>
                <a:gd name="connsiteX16" fmla="*/ 0 w 3077176"/>
                <a:gd name="connsiteY16" fmla="*/ 911824 h 3298837"/>
                <a:gd name="connsiteX17" fmla="*/ 1615 w 3077176"/>
                <a:gd name="connsiteY17" fmla="*/ 909073 h 3298837"/>
                <a:gd name="connsiteX18" fmla="*/ 0 w 3077176"/>
                <a:gd name="connsiteY18" fmla="*/ 903197 h 3298837"/>
                <a:gd name="connsiteX19" fmla="*/ 4940 w 3077176"/>
                <a:gd name="connsiteY19" fmla="*/ 903409 h 3298837"/>
                <a:gd name="connsiteX20" fmla="*/ 57016 w 3077176"/>
                <a:gd name="connsiteY20" fmla="*/ 814703 h 3298837"/>
                <a:gd name="connsiteX21" fmla="*/ 1537720 w 3077176"/>
                <a:gd name="connsiteY21" fmla="*/ 0 h 32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7176" h="3298837">
                  <a:moveTo>
                    <a:pt x="1530845" y="968901"/>
                  </a:moveTo>
                  <a:lnTo>
                    <a:pt x="1538588" y="969233"/>
                  </a:lnTo>
                  <a:lnTo>
                    <a:pt x="1542241" y="969077"/>
                  </a:lnTo>
                  <a:close/>
                  <a:moveTo>
                    <a:pt x="1537720" y="0"/>
                  </a:moveTo>
                  <a:cubicBezTo>
                    <a:pt x="2154093" y="0"/>
                    <a:pt x="2697527" y="323170"/>
                    <a:pt x="3018424" y="814703"/>
                  </a:cubicBezTo>
                  <a:lnTo>
                    <a:pt x="3070544" y="903482"/>
                  </a:lnTo>
                  <a:lnTo>
                    <a:pt x="3077176" y="903197"/>
                  </a:lnTo>
                  <a:lnTo>
                    <a:pt x="3075008" y="911086"/>
                  </a:lnTo>
                  <a:lnTo>
                    <a:pt x="3075441" y="911824"/>
                  </a:lnTo>
                  <a:lnTo>
                    <a:pt x="3074792" y="911870"/>
                  </a:lnTo>
                  <a:lnTo>
                    <a:pt x="3040490" y="1036663"/>
                  </a:lnTo>
                  <a:cubicBezTo>
                    <a:pt x="2822089" y="1659263"/>
                    <a:pt x="2104109" y="1661091"/>
                    <a:pt x="2008361" y="3298837"/>
                  </a:cubicBezTo>
                  <a:lnTo>
                    <a:pt x="1538588" y="3298837"/>
                  </a:lnTo>
                  <a:lnTo>
                    <a:pt x="1068815" y="3298837"/>
                  </a:lnTo>
                  <a:cubicBezTo>
                    <a:pt x="973067" y="1661091"/>
                    <a:pt x="255087" y="1659263"/>
                    <a:pt x="36687" y="1036663"/>
                  </a:cubicBezTo>
                  <a:lnTo>
                    <a:pt x="2404" y="911942"/>
                  </a:lnTo>
                  <a:lnTo>
                    <a:pt x="0" y="911824"/>
                  </a:lnTo>
                  <a:lnTo>
                    <a:pt x="1615" y="909073"/>
                  </a:lnTo>
                  <a:lnTo>
                    <a:pt x="0" y="903197"/>
                  </a:lnTo>
                  <a:lnTo>
                    <a:pt x="4940" y="903409"/>
                  </a:lnTo>
                  <a:lnTo>
                    <a:pt x="57016" y="814703"/>
                  </a:lnTo>
                  <a:cubicBezTo>
                    <a:pt x="377914" y="323170"/>
                    <a:pt x="921347" y="0"/>
                    <a:pt x="153772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>
              <a:innerShdw blurRad="266700" dist="50800" dir="18900000">
                <a:srgbClr val="C5C000">
                  <a:alpha val="4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 Same Side Corner Rectangle 16"/>
            <p:cNvSpPr/>
            <p:nvPr/>
          </p:nvSpPr>
          <p:spPr>
            <a:xfrm flipV="1">
              <a:off x="5546012" y="4514850"/>
              <a:ext cx="1124712" cy="478026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86576" y="4640174"/>
              <a:ext cx="1243584" cy="634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 Same Side Corner Rectangle 18"/>
            <p:cNvSpPr/>
            <p:nvPr/>
          </p:nvSpPr>
          <p:spPr>
            <a:xfrm flipV="1">
              <a:off x="5770558" y="4999226"/>
              <a:ext cx="658368" cy="192024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77950" y="4739767"/>
              <a:ext cx="1243584" cy="634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69324" y="4839360"/>
              <a:ext cx="1243584" cy="634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762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035864" y="4190340"/>
              <a:ext cx="0" cy="3245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226199" y="4190340"/>
              <a:ext cx="0" cy="3245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51224" y="2774905"/>
              <a:ext cx="684640" cy="14281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226205" y="2770699"/>
              <a:ext cx="684640" cy="14281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5453417" y="2679598"/>
              <a:ext cx="254441" cy="39756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5723633" y="2683878"/>
              <a:ext cx="254441" cy="39756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6001800" y="2688158"/>
              <a:ext cx="254441" cy="39756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6279969" y="2692438"/>
              <a:ext cx="254441" cy="39756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6558137" y="2696718"/>
              <a:ext cx="254441" cy="397565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61782" y="1233449"/>
            <a:ext cx="5145411" cy="4391106"/>
            <a:chOff x="3523295" y="1233448"/>
            <a:chExt cx="5145411" cy="4391105"/>
          </a:xfrm>
        </p:grpSpPr>
        <p:sp>
          <p:nvSpPr>
            <p:cNvPr id="31" name="Freeform 30"/>
            <p:cNvSpPr/>
            <p:nvPr/>
          </p:nvSpPr>
          <p:spPr>
            <a:xfrm rot="9536202">
              <a:off x="4390481" y="1233448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 rot="9536202">
              <a:off x="4984622" y="2151482"/>
              <a:ext cx="1202166" cy="54746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/>
            <p:cNvSpPr/>
            <p:nvPr/>
          </p:nvSpPr>
          <p:spPr>
            <a:xfrm rot="12407763">
              <a:off x="5937602" y="1271903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 37"/>
            <p:cNvSpPr/>
            <p:nvPr/>
          </p:nvSpPr>
          <p:spPr>
            <a:xfrm rot="12448254">
              <a:off x="6123650" y="2115062"/>
              <a:ext cx="1229759" cy="54746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9" name="Freeform 38"/>
            <p:cNvSpPr/>
            <p:nvPr/>
          </p:nvSpPr>
          <p:spPr>
            <a:xfrm rot="15072590">
              <a:off x="6945173" y="2392139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9"/>
            <p:cNvSpPr/>
            <p:nvPr/>
          </p:nvSpPr>
          <p:spPr>
            <a:xfrm rot="15167080">
              <a:off x="6860418" y="2979182"/>
              <a:ext cx="1229759" cy="54746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Freeform 41"/>
            <p:cNvSpPr/>
            <p:nvPr/>
          </p:nvSpPr>
          <p:spPr>
            <a:xfrm rot="17703263">
              <a:off x="6900581" y="3901021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42"/>
            <p:cNvSpPr/>
            <p:nvPr/>
          </p:nvSpPr>
          <p:spPr>
            <a:xfrm rot="17636201">
              <a:off x="6850891" y="4120519"/>
              <a:ext cx="1248814" cy="58335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5" name="Freeform 44"/>
            <p:cNvSpPr/>
            <p:nvPr/>
          </p:nvSpPr>
          <p:spPr>
            <a:xfrm rot="6991530">
              <a:off x="3293730" y="2303780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 rot="6986173">
              <a:off x="4104456" y="2960125"/>
              <a:ext cx="1229759" cy="54746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8" name="Freeform 47"/>
            <p:cNvSpPr/>
            <p:nvPr/>
          </p:nvSpPr>
          <p:spPr>
            <a:xfrm rot="4318667">
              <a:off x="3225568" y="3872127"/>
              <a:ext cx="2021259" cy="1425806"/>
            </a:xfrm>
            <a:custGeom>
              <a:avLst/>
              <a:gdLst>
                <a:gd name="connsiteX0" fmla="*/ 0 w 2113327"/>
                <a:gd name="connsiteY0" fmla="*/ 1721734 h 1883065"/>
                <a:gd name="connsiteX1" fmla="*/ 557694 w 2113327"/>
                <a:gd name="connsiteY1" fmla="*/ 53156 h 1883065"/>
                <a:gd name="connsiteX2" fmla="*/ 629210 w 2113327"/>
                <a:gd name="connsiteY2" fmla="*/ 76632 h 1883065"/>
                <a:gd name="connsiteX3" fmla="*/ 629328 w 2113327"/>
                <a:gd name="connsiteY3" fmla="*/ 76657 h 1883065"/>
                <a:gd name="connsiteX4" fmla="*/ 746525 w 2113327"/>
                <a:gd name="connsiteY4" fmla="*/ 103164 h 1883065"/>
                <a:gd name="connsiteX5" fmla="*/ 755664 w 2113327"/>
                <a:gd name="connsiteY5" fmla="*/ 104402 h 1883065"/>
                <a:gd name="connsiteX6" fmla="*/ 763320 w 2113327"/>
                <a:gd name="connsiteY6" fmla="*/ 106083 h 1883065"/>
                <a:gd name="connsiteX7" fmla="*/ 797270 w 2113327"/>
                <a:gd name="connsiteY7" fmla="*/ 110037 h 1883065"/>
                <a:gd name="connsiteX8" fmla="*/ 864116 w 2113327"/>
                <a:gd name="connsiteY8" fmla="*/ 119091 h 1883065"/>
                <a:gd name="connsiteX9" fmla="*/ 875467 w 2113327"/>
                <a:gd name="connsiteY9" fmla="*/ 119145 h 1883065"/>
                <a:gd name="connsiteX10" fmla="*/ 897682 w 2113327"/>
                <a:gd name="connsiteY10" fmla="*/ 121732 h 1883065"/>
                <a:gd name="connsiteX11" fmla="*/ 1031407 w 2113327"/>
                <a:gd name="connsiteY11" fmla="*/ 123974 h 1883065"/>
                <a:gd name="connsiteX12" fmla="*/ 1078940 w 2113327"/>
                <a:gd name="connsiteY12" fmla="*/ 120101 h 1883065"/>
                <a:gd name="connsiteX13" fmla="*/ 1097755 w 2113327"/>
                <a:gd name="connsiteY13" fmla="*/ 120190 h 1883065"/>
                <a:gd name="connsiteX14" fmla="*/ 1116578 w 2113327"/>
                <a:gd name="connsiteY14" fmla="*/ 117035 h 1883065"/>
                <a:gd name="connsiteX15" fmla="*/ 1163610 w 2113327"/>
                <a:gd name="connsiteY15" fmla="*/ 113203 h 1883065"/>
                <a:gd name="connsiteX16" fmla="*/ 1293400 w 2113327"/>
                <a:gd name="connsiteY16" fmla="*/ 89812 h 1883065"/>
                <a:gd name="connsiteX17" fmla="*/ 1314599 w 2113327"/>
                <a:gd name="connsiteY17" fmla="*/ 83844 h 1883065"/>
                <a:gd name="connsiteX18" fmla="*/ 1325367 w 2113327"/>
                <a:gd name="connsiteY18" fmla="*/ 82039 h 1883065"/>
                <a:gd name="connsiteX19" fmla="*/ 1344054 w 2113327"/>
                <a:gd name="connsiteY19" fmla="*/ 75550 h 1883065"/>
                <a:gd name="connsiteX20" fmla="*/ 1419890 w 2113327"/>
                <a:gd name="connsiteY20" fmla="*/ 54197 h 1883065"/>
                <a:gd name="connsiteX21" fmla="*/ 1542192 w 2113327"/>
                <a:gd name="connsiteY21" fmla="*/ 6752 h 1883065"/>
                <a:gd name="connsiteX22" fmla="*/ 1555632 w 2113327"/>
                <a:gd name="connsiteY22" fmla="*/ 0 h 1883065"/>
                <a:gd name="connsiteX23" fmla="*/ 2113327 w 2113327"/>
                <a:gd name="connsiteY23" fmla="*/ 1668586 h 1883065"/>
                <a:gd name="connsiteX24" fmla="*/ 1975847 w 2113327"/>
                <a:gd name="connsiteY24" fmla="*/ 1721919 h 1883065"/>
                <a:gd name="connsiteX25" fmla="*/ 15979 w 2113327"/>
                <a:gd name="connsiteY25" fmla="*/ 1727429 h 188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3327" h="1883065">
                  <a:moveTo>
                    <a:pt x="0" y="1721734"/>
                  </a:moveTo>
                  <a:lnTo>
                    <a:pt x="557694" y="53156"/>
                  </a:lnTo>
                  <a:lnTo>
                    <a:pt x="629210" y="76632"/>
                  </a:lnTo>
                  <a:lnTo>
                    <a:pt x="629328" y="76657"/>
                  </a:lnTo>
                  <a:lnTo>
                    <a:pt x="746525" y="103164"/>
                  </a:lnTo>
                  <a:lnTo>
                    <a:pt x="755664" y="104402"/>
                  </a:lnTo>
                  <a:lnTo>
                    <a:pt x="763320" y="106083"/>
                  </a:lnTo>
                  <a:lnTo>
                    <a:pt x="797270" y="110037"/>
                  </a:lnTo>
                  <a:lnTo>
                    <a:pt x="864116" y="119091"/>
                  </a:lnTo>
                  <a:lnTo>
                    <a:pt x="875467" y="119145"/>
                  </a:lnTo>
                  <a:lnTo>
                    <a:pt x="897682" y="121732"/>
                  </a:lnTo>
                  <a:cubicBezTo>
                    <a:pt x="942412" y="124692"/>
                    <a:pt x="987037" y="125418"/>
                    <a:pt x="1031407" y="123974"/>
                  </a:cubicBezTo>
                  <a:lnTo>
                    <a:pt x="1078940" y="120101"/>
                  </a:lnTo>
                  <a:lnTo>
                    <a:pt x="1097755" y="120190"/>
                  </a:lnTo>
                  <a:lnTo>
                    <a:pt x="1116578" y="117035"/>
                  </a:lnTo>
                  <a:lnTo>
                    <a:pt x="1163610" y="113203"/>
                  </a:lnTo>
                  <a:cubicBezTo>
                    <a:pt x="1207324" y="107487"/>
                    <a:pt x="1250637" y="99668"/>
                    <a:pt x="1293400" y="89812"/>
                  </a:cubicBezTo>
                  <a:lnTo>
                    <a:pt x="1314599" y="83844"/>
                  </a:lnTo>
                  <a:lnTo>
                    <a:pt x="1325367" y="82039"/>
                  </a:lnTo>
                  <a:lnTo>
                    <a:pt x="1344054" y="75550"/>
                  </a:lnTo>
                  <a:lnTo>
                    <a:pt x="1419890" y="54197"/>
                  </a:lnTo>
                  <a:cubicBezTo>
                    <a:pt x="1461404" y="40332"/>
                    <a:pt x="1502221" y="24495"/>
                    <a:pt x="1542192" y="6752"/>
                  </a:cubicBezTo>
                  <a:lnTo>
                    <a:pt x="1555632" y="0"/>
                  </a:lnTo>
                  <a:lnTo>
                    <a:pt x="2113327" y="1668586"/>
                  </a:lnTo>
                  <a:lnTo>
                    <a:pt x="1975847" y="1721919"/>
                  </a:lnTo>
                  <a:cubicBezTo>
                    <a:pt x="1359000" y="1927938"/>
                    <a:pt x="674734" y="1943525"/>
                    <a:pt x="15979" y="1727429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 rot="4606637">
              <a:off x="4084153" y="4166136"/>
              <a:ext cx="1229759" cy="547468"/>
            </a:xfrm>
            <a:custGeom>
              <a:avLst/>
              <a:gdLst>
                <a:gd name="connsiteX0" fmla="*/ 0 w 1256925"/>
                <a:gd name="connsiteY0" fmla="*/ 441119 h 533585"/>
                <a:gd name="connsiteX1" fmla="*/ 129670 w 1256925"/>
                <a:gd name="connsiteY1" fmla="*/ 53156 h 533585"/>
                <a:gd name="connsiteX2" fmla="*/ 201186 w 1256925"/>
                <a:gd name="connsiteY2" fmla="*/ 76632 h 533585"/>
                <a:gd name="connsiteX3" fmla="*/ 201304 w 1256925"/>
                <a:gd name="connsiteY3" fmla="*/ 76657 h 533585"/>
                <a:gd name="connsiteX4" fmla="*/ 318501 w 1256925"/>
                <a:gd name="connsiteY4" fmla="*/ 103164 h 533585"/>
                <a:gd name="connsiteX5" fmla="*/ 327640 w 1256925"/>
                <a:gd name="connsiteY5" fmla="*/ 104402 h 533585"/>
                <a:gd name="connsiteX6" fmla="*/ 335296 w 1256925"/>
                <a:gd name="connsiteY6" fmla="*/ 106083 h 533585"/>
                <a:gd name="connsiteX7" fmla="*/ 369246 w 1256925"/>
                <a:gd name="connsiteY7" fmla="*/ 110037 h 533585"/>
                <a:gd name="connsiteX8" fmla="*/ 436092 w 1256925"/>
                <a:gd name="connsiteY8" fmla="*/ 119091 h 533585"/>
                <a:gd name="connsiteX9" fmla="*/ 447443 w 1256925"/>
                <a:gd name="connsiteY9" fmla="*/ 119145 h 533585"/>
                <a:gd name="connsiteX10" fmla="*/ 469658 w 1256925"/>
                <a:gd name="connsiteY10" fmla="*/ 121732 h 533585"/>
                <a:gd name="connsiteX11" fmla="*/ 603383 w 1256925"/>
                <a:gd name="connsiteY11" fmla="*/ 123974 h 533585"/>
                <a:gd name="connsiteX12" fmla="*/ 650916 w 1256925"/>
                <a:gd name="connsiteY12" fmla="*/ 120101 h 533585"/>
                <a:gd name="connsiteX13" fmla="*/ 669731 w 1256925"/>
                <a:gd name="connsiteY13" fmla="*/ 120190 h 533585"/>
                <a:gd name="connsiteX14" fmla="*/ 688554 w 1256925"/>
                <a:gd name="connsiteY14" fmla="*/ 117035 h 533585"/>
                <a:gd name="connsiteX15" fmla="*/ 735586 w 1256925"/>
                <a:gd name="connsiteY15" fmla="*/ 113203 h 533585"/>
                <a:gd name="connsiteX16" fmla="*/ 865376 w 1256925"/>
                <a:gd name="connsiteY16" fmla="*/ 89812 h 533585"/>
                <a:gd name="connsiteX17" fmla="*/ 886575 w 1256925"/>
                <a:gd name="connsiteY17" fmla="*/ 83844 h 533585"/>
                <a:gd name="connsiteX18" fmla="*/ 897343 w 1256925"/>
                <a:gd name="connsiteY18" fmla="*/ 82039 h 533585"/>
                <a:gd name="connsiteX19" fmla="*/ 916030 w 1256925"/>
                <a:gd name="connsiteY19" fmla="*/ 75550 h 533585"/>
                <a:gd name="connsiteX20" fmla="*/ 991866 w 1256925"/>
                <a:gd name="connsiteY20" fmla="*/ 54197 h 533585"/>
                <a:gd name="connsiteX21" fmla="*/ 1114168 w 1256925"/>
                <a:gd name="connsiteY21" fmla="*/ 6752 h 533585"/>
                <a:gd name="connsiteX22" fmla="*/ 1127608 w 1256925"/>
                <a:gd name="connsiteY22" fmla="*/ 0 h 533585"/>
                <a:gd name="connsiteX23" fmla="*/ 1256925 w 1256925"/>
                <a:gd name="connsiteY23" fmla="*/ 386907 h 533585"/>
                <a:gd name="connsiteX24" fmla="*/ 1113418 w 1256925"/>
                <a:gd name="connsiteY24" fmla="*/ 442578 h 533585"/>
                <a:gd name="connsiteX25" fmla="*/ 92676 w 1256925"/>
                <a:gd name="connsiteY25" fmla="*/ 471541 h 53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6925" h="533585">
                  <a:moveTo>
                    <a:pt x="0" y="441119"/>
                  </a:moveTo>
                  <a:lnTo>
                    <a:pt x="129670" y="53156"/>
                  </a:lnTo>
                  <a:lnTo>
                    <a:pt x="201186" y="76632"/>
                  </a:lnTo>
                  <a:lnTo>
                    <a:pt x="201304" y="76657"/>
                  </a:lnTo>
                  <a:lnTo>
                    <a:pt x="318501" y="103164"/>
                  </a:lnTo>
                  <a:lnTo>
                    <a:pt x="327640" y="104402"/>
                  </a:lnTo>
                  <a:lnTo>
                    <a:pt x="335296" y="106083"/>
                  </a:lnTo>
                  <a:lnTo>
                    <a:pt x="369246" y="110037"/>
                  </a:lnTo>
                  <a:lnTo>
                    <a:pt x="436092" y="119091"/>
                  </a:lnTo>
                  <a:lnTo>
                    <a:pt x="447443" y="119145"/>
                  </a:lnTo>
                  <a:lnTo>
                    <a:pt x="469658" y="121732"/>
                  </a:lnTo>
                  <a:cubicBezTo>
                    <a:pt x="514388" y="124692"/>
                    <a:pt x="559013" y="125418"/>
                    <a:pt x="603383" y="123974"/>
                  </a:cubicBezTo>
                  <a:lnTo>
                    <a:pt x="650916" y="120101"/>
                  </a:lnTo>
                  <a:lnTo>
                    <a:pt x="669731" y="120190"/>
                  </a:lnTo>
                  <a:lnTo>
                    <a:pt x="688554" y="117035"/>
                  </a:lnTo>
                  <a:lnTo>
                    <a:pt x="735586" y="113203"/>
                  </a:lnTo>
                  <a:cubicBezTo>
                    <a:pt x="779300" y="107487"/>
                    <a:pt x="822613" y="99668"/>
                    <a:pt x="865376" y="89812"/>
                  </a:cubicBezTo>
                  <a:lnTo>
                    <a:pt x="886575" y="83844"/>
                  </a:lnTo>
                  <a:lnTo>
                    <a:pt x="897343" y="82039"/>
                  </a:lnTo>
                  <a:lnTo>
                    <a:pt x="916030" y="75550"/>
                  </a:lnTo>
                  <a:lnTo>
                    <a:pt x="991866" y="54197"/>
                  </a:lnTo>
                  <a:cubicBezTo>
                    <a:pt x="1033380" y="40332"/>
                    <a:pt x="1074197" y="24495"/>
                    <a:pt x="1114168" y="6752"/>
                  </a:cubicBezTo>
                  <a:lnTo>
                    <a:pt x="1127608" y="0"/>
                  </a:lnTo>
                  <a:lnTo>
                    <a:pt x="1256925" y="386907"/>
                  </a:lnTo>
                  <a:lnTo>
                    <a:pt x="1113418" y="442578"/>
                  </a:lnTo>
                  <a:cubicBezTo>
                    <a:pt x="791854" y="549977"/>
                    <a:pt x="437847" y="565739"/>
                    <a:pt x="92676" y="471541"/>
                  </a:cubicBezTo>
                  <a:close/>
                </a:path>
              </a:pathLst>
            </a:custGeom>
            <a:solidFill>
              <a:srgbClr val="00206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7929938" y="1226004"/>
            <a:ext cx="813539" cy="4470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6865" y="4402192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30568" y="2676654"/>
            <a:ext cx="434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89503" y="1449854"/>
            <a:ext cx="48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73664" y="1644898"/>
            <a:ext cx="48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38937" y="2908644"/>
            <a:ext cx="48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64730" y="4425609"/>
            <a:ext cx="48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06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929938" y="1946782"/>
            <a:ext cx="813539" cy="4470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929938" y="2653492"/>
            <a:ext cx="813539" cy="447030"/>
          </a:xfrm>
          <a:prstGeom prst="rect">
            <a:avLst/>
          </a:prstGeom>
          <a:solidFill>
            <a:srgbClr val="C5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929938" y="3374269"/>
            <a:ext cx="813539" cy="4470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929938" y="4123184"/>
            <a:ext cx="813539" cy="447030"/>
          </a:xfrm>
          <a:prstGeom prst="rect">
            <a:avLst/>
          </a:prstGeom>
          <a:solidFill>
            <a:srgbClr val="37C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929938" y="4900234"/>
            <a:ext cx="813539" cy="4470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3477" y="1226003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743477" y="1984805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43477" y="2659848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743477" y="3448987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743477" y="4153717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867343" y="4912378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FIRT HNADING</a:t>
            </a:r>
          </a:p>
        </p:txBody>
      </p:sp>
    </p:spTree>
    <p:extLst>
      <p:ext uri="{BB962C8B-B14F-4D97-AF65-F5344CB8AC3E}">
        <p14:creationId xmlns:p14="http://schemas.microsoft.com/office/powerpoint/2010/main" val="158833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66FF"/>
            </a:gs>
            <a:gs pos="29000">
              <a:srgbClr val="9900FF"/>
            </a:gs>
            <a:gs pos="73000">
              <a:srgbClr val="9E5ECE"/>
            </a:gs>
            <a:gs pos="100000">
              <a:srgbClr val="7030A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0776525" y="1806812"/>
            <a:ext cx="1207867" cy="3387144"/>
          </a:xfrm>
          <a:custGeom>
            <a:avLst/>
            <a:gdLst>
              <a:gd name="connsiteX0" fmla="*/ 0 w 4059936"/>
              <a:gd name="connsiteY0" fmla="*/ 0 h 3931920"/>
              <a:gd name="connsiteX1" fmla="*/ 2562896 w 4059936"/>
              <a:gd name="connsiteY1" fmla="*/ 0 h 3931920"/>
              <a:gd name="connsiteX2" fmla="*/ 4059936 w 4059936"/>
              <a:gd name="connsiteY2" fmla="*/ 1956816 h 3931920"/>
              <a:gd name="connsiteX3" fmla="*/ 4059936 w 4059936"/>
              <a:gd name="connsiteY3" fmla="*/ 1965960 h 3931920"/>
              <a:gd name="connsiteX4" fmla="*/ 4059936 w 4059936"/>
              <a:gd name="connsiteY4" fmla="*/ 1975105 h 3931920"/>
              <a:gd name="connsiteX5" fmla="*/ 2512771 w 4059936"/>
              <a:gd name="connsiteY5" fmla="*/ 3931920 h 3931920"/>
              <a:gd name="connsiteX6" fmla="*/ 126642 w 4059936"/>
              <a:gd name="connsiteY6" fmla="*/ 3931920 h 3931920"/>
              <a:gd name="connsiteX7" fmla="*/ 126642 w 4059936"/>
              <a:gd name="connsiteY7" fmla="*/ 3922776 h 3931920"/>
              <a:gd name="connsiteX8" fmla="*/ 1576985 w 4059936"/>
              <a:gd name="connsiteY8" fmla="*/ 1965960 h 3931920"/>
              <a:gd name="connsiteX9" fmla="*/ 1596980 w 4059936"/>
              <a:gd name="connsiteY9" fmla="*/ 1965960 h 3931920"/>
              <a:gd name="connsiteX10" fmla="*/ 0 w 4059936"/>
              <a:gd name="connsiteY10" fmla="*/ 9145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9936" h="3931920">
                <a:moveTo>
                  <a:pt x="0" y="0"/>
                </a:moveTo>
                <a:lnTo>
                  <a:pt x="2562896" y="0"/>
                </a:lnTo>
                <a:lnTo>
                  <a:pt x="4059936" y="1956816"/>
                </a:lnTo>
                <a:lnTo>
                  <a:pt x="4059936" y="1965960"/>
                </a:lnTo>
                <a:lnTo>
                  <a:pt x="4059936" y="1975105"/>
                </a:lnTo>
                <a:lnTo>
                  <a:pt x="2512771" y="3931920"/>
                </a:lnTo>
                <a:lnTo>
                  <a:pt x="126642" y="3931920"/>
                </a:lnTo>
                <a:lnTo>
                  <a:pt x="126642" y="3922776"/>
                </a:lnTo>
                <a:lnTo>
                  <a:pt x="1576985" y="1965960"/>
                </a:lnTo>
                <a:lnTo>
                  <a:pt x="1596980" y="1965960"/>
                </a:lnTo>
                <a:lnTo>
                  <a:pt x="0" y="9145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9000">
                <a:srgbClr val="002060"/>
              </a:gs>
              <a:gs pos="73000">
                <a:srgbClr val="9E5ECE"/>
              </a:gs>
              <a:gs pos="100000">
                <a:srgbClr val="7030A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5869244" y="1820879"/>
            <a:ext cx="1207867" cy="3387144"/>
          </a:xfrm>
          <a:custGeom>
            <a:avLst/>
            <a:gdLst>
              <a:gd name="connsiteX0" fmla="*/ 0 w 4059936"/>
              <a:gd name="connsiteY0" fmla="*/ 0 h 3931920"/>
              <a:gd name="connsiteX1" fmla="*/ 2562896 w 4059936"/>
              <a:gd name="connsiteY1" fmla="*/ 0 h 3931920"/>
              <a:gd name="connsiteX2" fmla="*/ 4059936 w 4059936"/>
              <a:gd name="connsiteY2" fmla="*/ 1956816 h 3931920"/>
              <a:gd name="connsiteX3" fmla="*/ 4059936 w 4059936"/>
              <a:gd name="connsiteY3" fmla="*/ 1965960 h 3931920"/>
              <a:gd name="connsiteX4" fmla="*/ 4059936 w 4059936"/>
              <a:gd name="connsiteY4" fmla="*/ 1975105 h 3931920"/>
              <a:gd name="connsiteX5" fmla="*/ 2512771 w 4059936"/>
              <a:gd name="connsiteY5" fmla="*/ 3931920 h 3931920"/>
              <a:gd name="connsiteX6" fmla="*/ 126642 w 4059936"/>
              <a:gd name="connsiteY6" fmla="*/ 3931920 h 3931920"/>
              <a:gd name="connsiteX7" fmla="*/ 126642 w 4059936"/>
              <a:gd name="connsiteY7" fmla="*/ 3922776 h 3931920"/>
              <a:gd name="connsiteX8" fmla="*/ 1576985 w 4059936"/>
              <a:gd name="connsiteY8" fmla="*/ 1965960 h 3931920"/>
              <a:gd name="connsiteX9" fmla="*/ 1596980 w 4059936"/>
              <a:gd name="connsiteY9" fmla="*/ 1965960 h 3931920"/>
              <a:gd name="connsiteX10" fmla="*/ 0 w 4059936"/>
              <a:gd name="connsiteY10" fmla="*/ 9145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9936" h="3931920">
                <a:moveTo>
                  <a:pt x="0" y="0"/>
                </a:moveTo>
                <a:lnTo>
                  <a:pt x="2562896" y="0"/>
                </a:lnTo>
                <a:lnTo>
                  <a:pt x="4059936" y="1956816"/>
                </a:lnTo>
                <a:lnTo>
                  <a:pt x="4059936" y="1965960"/>
                </a:lnTo>
                <a:lnTo>
                  <a:pt x="4059936" y="1975105"/>
                </a:lnTo>
                <a:lnTo>
                  <a:pt x="2512771" y="3931920"/>
                </a:lnTo>
                <a:lnTo>
                  <a:pt x="126642" y="3931920"/>
                </a:lnTo>
                <a:lnTo>
                  <a:pt x="126642" y="3922776"/>
                </a:lnTo>
                <a:lnTo>
                  <a:pt x="1576985" y="1965960"/>
                </a:lnTo>
                <a:lnTo>
                  <a:pt x="1596980" y="1965960"/>
                </a:lnTo>
                <a:lnTo>
                  <a:pt x="0" y="9145"/>
                </a:lnTo>
                <a:close/>
              </a:path>
            </a:pathLst>
          </a:cu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5990108" y="922846"/>
            <a:ext cx="5625446" cy="4905082"/>
          </a:xfrm>
          <a:custGeom>
            <a:avLst/>
            <a:gdLst>
              <a:gd name="connsiteX0" fmla="*/ 0 w 5625446"/>
              <a:gd name="connsiteY0" fmla="*/ 641130 h 4905081"/>
              <a:gd name="connsiteX1" fmla="*/ 1382693 w 5625446"/>
              <a:gd name="connsiteY1" fmla="*/ 641130 h 4905081"/>
              <a:gd name="connsiteX2" fmla="*/ 2190352 w 5625446"/>
              <a:gd name="connsiteY2" fmla="*/ 2597946 h 4905081"/>
              <a:gd name="connsiteX3" fmla="*/ 2190352 w 5625446"/>
              <a:gd name="connsiteY3" fmla="*/ 2607090 h 4905081"/>
              <a:gd name="connsiteX4" fmla="*/ 2190352 w 5625446"/>
              <a:gd name="connsiteY4" fmla="*/ 2616235 h 4905081"/>
              <a:gd name="connsiteX5" fmla="*/ 1355650 w 5625446"/>
              <a:gd name="connsiteY5" fmla="*/ 4573050 h 4905081"/>
              <a:gd name="connsiteX6" fmla="*/ 68324 w 5625446"/>
              <a:gd name="connsiteY6" fmla="*/ 4573050 h 4905081"/>
              <a:gd name="connsiteX7" fmla="*/ 68324 w 5625446"/>
              <a:gd name="connsiteY7" fmla="*/ 4563906 h 4905081"/>
              <a:gd name="connsiteX8" fmla="*/ 850790 w 5625446"/>
              <a:gd name="connsiteY8" fmla="*/ 2607090 h 4905081"/>
              <a:gd name="connsiteX9" fmla="*/ 861577 w 5625446"/>
              <a:gd name="connsiteY9" fmla="*/ 2607090 h 4905081"/>
              <a:gd name="connsiteX10" fmla="*/ 0 w 5625446"/>
              <a:gd name="connsiteY10" fmla="*/ 650275 h 4905081"/>
              <a:gd name="connsiteX11" fmla="*/ 1324375 w 5625446"/>
              <a:gd name="connsiteY11" fmla="*/ 346793 h 4905081"/>
              <a:gd name="connsiteX12" fmla="*/ 2836254 w 5625446"/>
              <a:gd name="connsiteY12" fmla="*/ 346793 h 4905081"/>
              <a:gd name="connsiteX13" fmla="*/ 3719374 w 5625446"/>
              <a:gd name="connsiteY13" fmla="*/ 2558119 h 4905081"/>
              <a:gd name="connsiteX14" fmla="*/ 3719374 w 5625446"/>
              <a:gd name="connsiteY14" fmla="*/ 2568453 h 4905081"/>
              <a:gd name="connsiteX15" fmla="*/ 3719374 w 5625446"/>
              <a:gd name="connsiteY15" fmla="*/ 2578787 h 4905081"/>
              <a:gd name="connsiteX16" fmla="*/ 2806685 w 5625446"/>
              <a:gd name="connsiteY16" fmla="*/ 4790112 h 4905081"/>
              <a:gd name="connsiteX17" fmla="*/ 1399083 w 5625446"/>
              <a:gd name="connsiteY17" fmla="*/ 4790112 h 4905081"/>
              <a:gd name="connsiteX18" fmla="*/ 1399083 w 5625446"/>
              <a:gd name="connsiteY18" fmla="*/ 4779779 h 4905081"/>
              <a:gd name="connsiteX19" fmla="*/ 2254655 w 5625446"/>
              <a:gd name="connsiteY19" fmla="*/ 2568453 h 4905081"/>
              <a:gd name="connsiteX20" fmla="*/ 2266450 w 5625446"/>
              <a:gd name="connsiteY20" fmla="*/ 2568453 h 4905081"/>
              <a:gd name="connsiteX21" fmla="*/ 1324375 w 5625446"/>
              <a:gd name="connsiteY21" fmla="*/ 357127 h 4905081"/>
              <a:gd name="connsiteX22" fmla="*/ 2830732 w 5625446"/>
              <a:gd name="connsiteY22" fmla="*/ 0 h 4905081"/>
              <a:gd name="connsiteX23" fmla="*/ 4594938 w 5625446"/>
              <a:gd name="connsiteY23" fmla="*/ 0 h 4905081"/>
              <a:gd name="connsiteX24" fmla="*/ 5625446 w 5625446"/>
              <a:gd name="connsiteY24" fmla="*/ 2441133 h 4905081"/>
              <a:gd name="connsiteX25" fmla="*/ 5625446 w 5625446"/>
              <a:gd name="connsiteY25" fmla="*/ 2452541 h 4905081"/>
              <a:gd name="connsiteX26" fmla="*/ 5625446 w 5625446"/>
              <a:gd name="connsiteY26" fmla="*/ 2463949 h 4905081"/>
              <a:gd name="connsiteX27" fmla="*/ 4560433 w 5625446"/>
              <a:gd name="connsiteY27" fmla="*/ 4905081 h 4905081"/>
              <a:gd name="connsiteX28" fmla="*/ 2917908 w 5625446"/>
              <a:gd name="connsiteY28" fmla="*/ 4905081 h 4905081"/>
              <a:gd name="connsiteX29" fmla="*/ 2917908 w 5625446"/>
              <a:gd name="connsiteY29" fmla="*/ 4893674 h 4905081"/>
              <a:gd name="connsiteX30" fmla="*/ 3916272 w 5625446"/>
              <a:gd name="connsiteY30" fmla="*/ 2452541 h 4905081"/>
              <a:gd name="connsiteX31" fmla="*/ 3930036 w 5625446"/>
              <a:gd name="connsiteY31" fmla="*/ 2452541 h 4905081"/>
              <a:gd name="connsiteX32" fmla="*/ 2830732 w 5625446"/>
              <a:gd name="connsiteY32" fmla="*/ 11408 h 490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446" h="4905081">
                <a:moveTo>
                  <a:pt x="0" y="641130"/>
                </a:moveTo>
                <a:lnTo>
                  <a:pt x="1382693" y="641130"/>
                </a:lnTo>
                <a:lnTo>
                  <a:pt x="2190352" y="2597946"/>
                </a:lnTo>
                <a:lnTo>
                  <a:pt x="2190352" y="2607090"/>
                </a:lnTo>
                <a:lnTo>
                  <a:pt x="2190352" y="2616235"/>
                </a:lnTo>
                <a:lnTo>
                  <a:pt x="1355650" y="4573050"/>
                </a:lnTo>
                <a:lnTo>
                  <a:pt x="68324" y="4573050"/>
                </a:lnTo>
                <a:lnTo>
                  <a:pt x="68324" y="4563906"/>
                </a:lnTo>
                <a:lnTo>
                  <a:pt x="850790" y="2607090"/>
                </a:lnTo>
                <a:lnTo>
                  <a:pt x="861577" y="2607090"/>
                </a:lnTo>
                <a:lnTo>
                  <a:pt x="0" y="650275"/>
                </a:lnTo>
                <a:close/>
                <a:moveTo>
                  <a:pt x="1324375" y="346793"/>
                </a:moveTo>
                <a:lnTo>
                  <a:pt x="2836254" y="346793"/>
                </a:lnTo>
                <a:lnTo>
                  <a:pt x="3719374" y="2558119"/>
                </a:lnTo>
                <a:lnTo>
                  <a:pt x="3719374" y="2568453"/>
                </a:lnTo>
                <a:lnTo>
                  <a:pt x="3719374" y="2578787"/>
                </a:lnTo>
                <a:lnTo>
                  <a:pt x="2806685" y="4790112"/>
                </a:lnTo>
                <a:lnTo>
                  <a:pt x="1399083" y="4790112"/>
                </a:lnTo>
                <a:lnTo>
                  <a:pt x="1399083" y="4779779"/>
                </a:lnTo>
                <a:lnTo>
                  <a:pt x="2254655" y="2568453"/>
                </a:lnTo>
                <a:lnTo>
                  <a:pt x="2266450" y="2568453"/>
                </a:lnTo>
                <a:lnTo>
                  <a:pt x="1324375" y="357127"/>
                </a:lnTo>
                <a:close/>
                <a:moveTo>
                  <a:pt x="2830732" y="0"/>
                </a:moveTo>
                <a:lnTo>
                  <a:pt x="4594938" y="0"/>
                </a:lnTo>
                <a:lnTo>
                  <a:pt x="5625446" y="2441133"/>
                </a:lnTo>
                <a:lnTo>
                  <a:pt x="5625446" y="2452541"/>
                </a:lnTo>
                <a:lnTo>
                  <a:pt x="5625446" y="2463949"/>
                </a:lnTo>
                <a:lnTo>
                  <a:pt x="4560433" y="4905081"/>
                </a:lnTo>
                <a:lnTo>
                  <a:pt x="2917908" y="4905081"/>
                </a:lnTo>
                <a:lnTo>
                  <a:pt x="2917908" y="4893674"/>
                </a:lnTo>
                <a:lnTo>
                  <a:pt x="3916272" y="2452541"/>
                </a:lnTo>
                <a:lnTo>
                  <a:pt x="3930036" y="2452541"/>
                </a:lnTo>
                <a:lnTo>
                  <a:pt x="2830732" y="1140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>
            <a:off x="5903231" y="922846"/>
            <a:ext cx="5625446" cy="4905082"/>
          </a:xfrm>
          <a:custGeom>
            <a:avLst/>
            <a:gdLst>
              <a:gd name="connsiteX0" fmla="*/ 0 w 5625446"/>
              <a:gd name="connsiteY0" fmla="*/ 641130 h 4905081"/>
              <a:gd name="connsiteX1" fmla="*/ 1382693 w 5625446"/>
              <a:gd name="connsiteY1" fmla="*/ 641130 h 4905081"/>
              <a:gd name="connsiteX2" fmla="*/ 2190352 w 5625446"/>
              <a:gd name="connsiteY2" fmla="*/ 2597946 h 4905081"/>
              <a:gd name="connsiteX3" fmla="*/ 2190352 w 5625446"/>
              <a:gd name="connsiteY3" fmla="*/ 2607090 h 4905081"/>
              <a:gd name="connsiteX4" fmla="*/ 2190352 w 5625446"/>
              <a:gd name="connsiteY4" fmla="*/ 2616235 h 4905081"/>
              <a:gd name="connsiteX5" fmla="*/ 1355650 w 5625446"/>
              <a:gd name="connsiteY5" fmla="*/ 4573050 h 4905081"/>
              <a:gd name="connsiteX6" fmla="*/ 68324 w 5625446"/>
              <a:gd name="connsiteY6" fmla="*/ 4573050 h 4905081"/>
              <a:gd name="connsiteX7" fmla="*/ 68324 w 5625446"/>
              <a:gd name="connsiteY7" fmla="*/ 4563906 h 4905081"/>
              <a:gd name="connsiteX8" fmla="*/ 850790 w 5625446"/>
              <a:gd name="connsiteY8" fmla="*/ 2607090 h 4905081"/>
              <a:gd name="connsiteX9" fmla="*/ 861577 w 5625446"/>
              <a:gd name="connsiteY9" fmla="*/ 2607090 h 4905081"/>
              <a:gd name="connsiteX10" fmla="*/ 0 w 5625446"/>
              <a:gd name="connsiteY10" fmla="*/ 650275 h 4905081"/>
              <a:gd name="connsiteX11" fmla="*/ 1324375 w 5625446"/>
              <a:gd name="connsiteY11" fmla="*/ 346793 h 4905081"/>
              <a:gd name="connsiteX12" fmla="*/ 2836254 w 5625446"/>
              <a:gd name="connsiteY12" fmla="*/ 346793 h 4905081"/>
              <a:gd name="connsiteX13" fmla="*/ 3719374 w 5625446"/>
              <a:gd name="connsiteY13" fmla="*/ 2558119 h 4905081"/>
              <a:gd name="connsiteX14" fmla="*/ 3719374 w 5625446"/>
              <a:gd name="connsiteY14" fmla="*/ 2568453 h 4905081"/>
              <a:gd name="connsiteX15" fmla="*/ 3719374 w 5625446"/>
              <a:gd name="connsiteY15" fmla="*/ 2578787 h 4905081"/>
              <a:gd name="connsiteX16" fmla="*/ 2806685 w 5625446"/>
              <a:gd name="connsiteY16" fmla="*/ 4790112 h 4905081"/>
              <a:gd name="connsiteX17" fmla="*/ 1399083 w 5625446"/>
              <a:gd name="connsiteY17" fmla="*/ 4790112 h 4905081"/>
              <a:gd name="connsiteX18" fmla="*/ 1399083 w 5625446"/>
              <a:gd name="connsiteY18" fmla="*/ 4779779 h 4905081"/>
              <a:gd name="connsiteX19" fmla="*/ 2254655 w 5625446"/>
              <a:gd name="connsiteY19" fmla="*/ 2568453 h 4905081"/>
              <a:gd name="connsiteX20" fmla="*/ 2266450 w 5625446"/>
              <a:gd name="connsiteY20" fmla="*/ 2568453 h 4905081"/>
              <a:gd name="connsiteX21" fmla="*/ 1324375 w 5625446"/>
              <a:gd name="connsiteY21" fmla="*/ 357127 h 4905081"/>
              <a:gd name="connsiteX22" fmla="*/ 2830732 w 5625446"/>
              <a:gd name="connsiteY22" fmla="*/ 0 h 4905081"/>
              <a:gd name="connsiteX23" fmla="*/ 4594938 w 5625446"/>
              <a:gd name="connsiteY23" fmla="*/ 0 h 4905081"/>
              <a:gd name="connsiteX24" fmla="*/ 5625446 w 5625446"/>
              <a:gd name="connsiteY24" fmla="*/ 2441133 h 4905081"/>
              <a:gd name="connsiteX25" fmla="*/ 5625446 w 5625446"/>
              <a:gd name="connsiteY25" fmla="*/ 2452541 h 4905081"/>
              <a:gd name="connsiteX26" fmla="*/ 5625446 w 5625446"/>
              <a:gd name="connsiteY26" fmla="*/ 2463949 h 4905081"/>
              <a:gd name="connsiteX27" fmla="*/ 4560433 w 5625446"/>
              <a:gd name="connsiteY27" fmla="*/ 4905081 h 4905081"/>
              <a:gd name="connsiteX28" fmla="*/ 2917908 w 5625446"/>
              <a:gd name="connsiteY28" fmla="*/ 4905081 h 4905081"/>
              <a:gd name="connsiteX29" fmla="*/ 2917908 w 5625446"/>
              <a:gd name="connsiteY29" fmla="*/ 4893674 h 4905081"/>
              <a:gd name="connsiteX30" fmla="*/ 3916272 w 5625446"/>
              <a:gd name="connsiteY30" fmla="*/ 2452541 h 4905081"/>
              <a:gd name="connsiteX31" fmla="*/ 3930036 w 5625446"/>
              <a:gd name="connsiteY31" fmla="*/ 2452541 h 4905081"/>
              <a:gd name="connsiteX32" fmla="*/ 2830732 w 5625446"/>
              <a:gd name="connsiteY32" fmla="*/ 11408 h 490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446" h="4905081">
                <a:moveTo>
                  <a:pt x="0" y="641130"/>
                </a:moveTo>
                <a:lnTo>
                  <a:pt x="1382693" y="641130"/>
                </a:lnTo>
                <a:lnTo>
                  <a:pt x="2190352" y="2597946"/>
                </a:lnTo>
                <a:lnTo>
                  <a:pt x="2190352" y="2607090"/>
                </a:lnTo>
                <a:lnTo>
                  <a:pt x="2190352" y="2616235"/>
                </a:lnTo>
                <a:lnTo>
                  <a:pt x="1355650" y="4573050"/>
                </a:lnTo>
                <a:lnTo>
                  <a:pt x="68324" y="4573050"/>
                </a:lnTo>
                <a:lnTo>
                  <a:pt x="68324" y="4563906"/>
                </a:lnTo>
                <a:lnTo>
                  <a:pt x="850790" y="2607090"/>
                </a:lnTo>
                <a:lnTo>
                  <a:pt x="861577" y="2607090"/>
                </a:lnTo>
                <a:lnTo>
                  <a:pt x="0" y="650275"/>
                </a:lnTo>
                <a:close/>
                <a:moveTo>
                  <a:pt x="1324375" y="346793"/>
                </a:moveTo>
                <a:lnTo>
                  <a:pt x="2836254" y="346793"/>
                </a:lnTo>
                <a:lnTo>
                  <a:pt x="3719374" y="2558119"/>
                </a:lnTo>
                <a:lnTo>
                  <a:pt x="3719374" y="2568453"/>
                </a:lnTo>
                <a:lnTo>
                  <a:pt x="3719374" y="2578787"/>
                </a:lnTo>
                <a:lnTo>
                  <a:pt x="2806685" y="4790112"/>
                </a:lnTo>
                <a:lnTo>
                  <a:pt x="1399083" y="4790112"/>
                </a:lnTo>
                <a:lnTo>
                  <a:pt x="1399083" y="4779779"/>
                </a:lnTo>
                <a:lnTo>
                  <a:pt x="2254655" y="2568453"/>
                </a:lnTo>
                <a:lnTo>
                  <a:pt x="2266450" y="2568453"/>
                </a:lnTo>
                <a:lnTo>
                  <a:pt x="1324375" y="357127"/>
                </a:lnTo>
                <a:close/>
                <a:moveTo>
                  <a:pt x="2830732" y="0"/>
                </a:moveTo>
                <a:lnTo>
                  <a:pt x="4594938" y="0"/>
                </a:lnTo>
                <a:lnTo>
                  <a:pt x="5625446" y="2441133"/>
                </a:lnTo>
                <a:lnTo>
                  <a:pt x="5625446" y="2452541"/>
                </a:lnTo>
                <a:lnTo>
                  <a:pt x="5625446" y="2463949"/>
                </a:lnTo>
                <a:lnTo>
                  <a:pt x="4560433" y="4905081"/>
                </a:lnTo>
                <a:lnTo>
                  <a:pt x="2917908" y="4905081"/>
                </a:lnTo>
                <a:lnTo>
                  <a:pt x="2917908" y="4893674"/>
                </a:lnTo>
                <a:lnTo>
                  <a:pt x="3916272" y="2452541"/>
                </a:lnTo>
                <a:lnTo>
                  <a:pt x="3930036" y="2452541"/>
                </a:lnTo>
                <a:lnTo>
                  <a:pt x="2830732" y="11408"/>
                </a:lnTo>
                <a:close/>
              </a:path>
            </a:pathLst>
          </a:custGeom>
          <a:solidFill>
            <a:srgbClr val="37CBFF">
              <a:alpha val="31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6528471" y="752918"/>
            <a:ext cx="548640" cy="448056"/>
          </a:xfrm>
          <a:custGeom>
            <a:avLst/>
            <a:gdLst>
              <a:gd name="connsiteX0" fmla="*/ 0 w 4059936"/>
              <a:gd name="connsiteY0" fmla="*/ 0 h 3931920"/>
              <a:gd name="connsiteX1" fmla="*/ 2562896 w 4059936"/>
              <a:gd name="connsiteY1" fmla="*/ 0 h 3931920"/>
              <a:gd name="connsiteX2" fmla="*/ 4059936 w 4059936"/>
              <a:gd name="connsiteY2" fmla="*/ 1956816 h 3931920"/>
              <a:gd name="connsiteX3" fmla="*/ 4059936 w 4059936"/>
              <a:gd name="connsiteY3" fmla="*/ 1965960 h 3931920"/>
              <a:gd name="connsiteX4" fmla="*/ 4059936 w 4059936"/>
              <a:gd name="connsiteY4" fmla="*/ 1975105 h 3931920"/>
              <a:gd name="connsiteX5" fmla="*/ 2512771 w 4059936"/>
              <a:gd name="connsiteY5" fmla="*/ 3931920 h 3931920"/>
              <a:gd name="connsiteX6" fmla="*/ 126642 w 4059936"/>
              <a:gd name="connsiteY6" fmla="*/ 3931920 h 3931920"/>
              <a:gd name="connsiteX7" fmla="*/ 126642 w 4059936"/>
              <a:gd name="connsiteY7" fmla="*/ 3922776 h 3931920"/>
              <a:gd name="connsiteX8" fmla="*/ 1576985 w 4059936"/>
              <a:gd name="connsiteY8" fmla="*/ 1965960 h 3931920"/>
              <a:gd name="connsiteX9" fmla="*/ 1596980 w 4059936"/>
              <a:gd name="connsiteY9" fmla="*/ 1965960 h 3931920"/>
              <a:gd name="connsiteX10" fmla="*/ 0 w 4059936"/>
              <a:gd name="connsiteY10" fmla="*/ 9145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9936" h="3931920">
                <a:moveTo>
                  <a:pt x="0" y="0"/>
                </a:moveTo>
                <a:lnTo>
                  <a:pt x="2562896" y="0"/>
                </a:lnTo>
                <a:lnTo>
                  <a:pt x="4059936" y="1956816"/>
                </a:lnTo>
                <a:lnTo>
                  <a:pt x="4059936" y="1965960"/>
                </a:lnTo>
                <a:lnTo>
                  <a:pt x="4059936" y="1975105"/>
                </a:lnTo>
                <a:lnTo>
                  <a:pt x="2512771" y="3931920"/>
                </a:lnTo>
                <a:lnTo>
                  <a:pt x="126642" y="3931920"/>
                </a:lnTo>
                <a:lnTo>
                  <a:pt x="126642" y="3922776"/>
                </a:lnTo>
                <a:lnTo>
                  <a:pt x="1576985" y="1965960"/>
                </a:lnTo>
                <a:lnTo>
                  <a:pt x="1596980" y="1965960"/>
                </a:lnTo>
                <a:lnTo>
                  <a:pt x="0" y="914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>
            <a:off x="5903231" y="5997852"/>
            <a:ext cx="361197" cy="448056"/>
          </a:xfrm>
          <a:custGeom>
            <a:avLst/>
            <a:gdLst>
              <a:gd name="connsiteX0" fmla="*/ 0 w 4059936"/>
              <a:gd name="connsiteY0" fmla="*/ 0 h 3931920"/>
              <a:gd name="connsiteX1" fmla="*/ 2562896 w 4059936"/>
              <a:gd name="connsiteY1" fmla="*/ 0 h 3931920"/>
              <a:gd name="connsiteX2" fmla="*/ 4059936 w 4059936"/>
              <a:gd name="connsiteY2" fmla="*/ 1956816 h 3931920"/>
              <a:gd name="connsiteX3" fmla="*/ 4059936 w 4059936"/>
              <a:gd name="connsiteY3" fmla="*/ 1965960 h 3931920"/>
              <a:gd name="connsiteX4" fmla="*/ 4059936 w 4059936"/>
              <a:gd name="connsiteY4" fmla="*/ 1975105 h 3931920"/>
              <a:gd name="connsiteX5" fmla="*/ 2512771 w 4059936"/>
              <a:gd name="connsiteY5" fmla="*/ 3931920 h 3931920"/>
              <a:gd name="connsiteX6" fmla="*/ 126642 w 4059936"/>
              <a:gd name="connsiteY6" fmla="*/ 3931920 h 3931920"/>
              <a:gd name="connsiteX7" fmla="*/ 126642 w 4059936"/>
              <a:gd name="connsiteY7" fmla="*/ 3922776 h 3931920"/>
              <a:gd name="connsiteX8" fmla="*/ 1576985 w 4059936"/>
              <a:gd name="connsiteY8" fmla="*/ 1965960 h 3931920"/>
              <a:gd name="connsiteX9" fmla="*/ 1596980 w 4059936"/>
              <a:gd name="connsiteY9" fmla="*/ 1965960 h 3931920"/>
              <a:gd name="connsiteX10" fmla="*/ 0 w 4059936"/>
              <a:gd name="connsiteY10" fmla="*/ 9145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9936" h="3931920">
                <a:moveTo>
                  <a:pt x="0" y="0"/>
                </a:moveTo>
                <a:lnTo>
                  <a:pt x="2562896" y="0"/>
                </a:lnTo>
                <a:lnTo>
                  <a:pt x="4059936" y="1956816"/>
                </a:lnTo>
                <a:lnTo>
                  <a:pt x="4059936" y="1965960"/>
                </a:lnTo>
                <a:lnTo>
                  <a:pt x="4059936" y="1975105"/>
                </a:lnTo>
                <a:lnTo>
                  <a:pt x="2512771" y="3931920"/>
                </a:lnTo>
                <a:lnTo>
                  <a:pt x="126642" y="3931920"/>
                </a:lnTo>
                <a:lnTo>
                  <a:pt x="126642" y="3922776"/>
                </a:lnTo>
                <a:lnTo>
                  <a:pt x="1576985" y="1965960"/>
                </a:lnTo>
                <a:lnTo>
                  <a:pt x="1596980" y="1965960"/>
                </a:lnTo>
                <a:lnTo>
                  <a:pt x="0" y="9145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51000">
              <a:srgbClr val="00B0F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exagon 15"/>
          <p:cNvSpPr/>
          <p:nvPr/>
        </p:nvSpPr>
        <p:spPr>
          <a:xfrm>
            <a:off x="2511051" y="524492"/>
            <a:ext cx="6949441" cy="5925311"/>
          </a:xfrm>
          <a:prstGeom prst="hexagon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effectLst>
            <a:innerShdw blurRad="3175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/>
          <p:cNvSpPr/>
          <p:nvPr/>
        </p:nvSpPr>
        <p:spPr>
          <a:xfrm flipV="1">
            <a:off x="4481849" y="814396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/>
          <p:cNvSpPr/>
          <p:nvPr/>
        </p:nvSpPr>
        <p:spPr>
          <a:xfrm flipV="1">
            <a:off x="5309708" y="2266683"/>
            <a:ext cx="1438821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>
            <a:off x="6100724" y="814396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6087594" y="2286001"/>
            <a:ext cx="1438821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7989430">
            <a:off x="5736057" y="2889424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 rot="18067006" flipH="1">
            <a:off x="5939498" y="3251124"/>
            <a:ext cx="1407572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>
            <a:off x="4498368" y="3596858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5346317" y="3596859"/>
            <a:ext cx="1415091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/>
        </p:nvSpPr>
        <p:spPr>
          <a:xfrm>
            <a:off x="2863225" y="842396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 rot="17989430">
            <a:off x="2478762" y="2921625"/>
            <a:ext cx="3108960" cy="267919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4531799" y="2307562"/>
            <a:ext cx="1438821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 rot="18067006" flipH="1">
            <a:off x="4335587" y="3283965"/>
            <a:ext cx="1513416" cy="1214027"/>
          </a:xfrm>
          <a:custGeom>
            <a:avLst/>
            <a:gdLst>
              <a:gd name="connsiteX0" fmla="*/ 0 w 1414604"/>
              <a:gd name="connsiteY0" fmla="*/ 1214027 h 1214027"/>
              <a:gd name="connsiteX1" fmla="*/ 1414604 w 1414604"/>
              <a:gd name="connsiteY1" fmla="*/ 1214027 h 1214027"/>
              <a:gd name="connsiteX2" fmla="*/ 707302 w 1414604"/>
              <a:gd name="connsiteY2" fmla="*/ 0 h 121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604" h="1214027">
                <a:moveTo>
                  <a:pt x="0" y="1214027"/>
                </a:moveTo>
                <a:lnTo>
                  <a:pt x="1414604" y="1214027"/>
                </a:lnTo>
                <a:lnTo>
                  <a:pt x="707302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19726" y="1324067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9754" y="2439827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65593" y="4076417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10085" y="5183287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55471" y="4139888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30757" y="2524093"/>
            <a:ext cx="652743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1" b="1" dirty="0">
                <a:solidFill>
                  <a:srgbClr val="002060"/>
                </a:solidFill>
              </a:rPr>
              <a:t>06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65882" y="-27963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6317" y="14750"/>
            <a:ext cx="2038315" cy="585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1" dirty="0"/>
              <a:t>Enter your description</a:t>
            </a:r>
          </a:p>
          <a:p>
            <a:r>
              <a:rPr lang="en-US" sz="1601" dirty="0"/>
              <a:t>here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59722" y="2147405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4224" y="2246390"/>
            <a:ext cx="2038315" cy="585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1" dirty="0"/>
              <a:t>Enter your description</a:t>
            </a:r>
          </a:p>
          <a:p>
            <a:r>
              <a:rPr lang="en-US" sz="1601" dirty="0"/>
              <a:t>here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43550" y="4626219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532" y="4725204"/>
            <a:ext cx="19205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99" dirty="0"/>
              <a:t>Enter your </a:t>
            </a:r>
            <a:r>
              <a:rPr lang="en-US" sz="1601" dirty="0"/>
              <a:t>description</a:t>
            </a:r>
            <a:endParaRPr lang="en-US" sz="1399" dirty="0"/>
          </a:p>
          <a:p>
            <a:r>
              <a:rPr lang="en-US" sz="1399" dirty="0"/>
              <a:t>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62053" y="6401209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10214" y="6401209"/>
            <a:ext cx="2038315" cy="585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1" dirty="0"/>
              <a:t>Enter your description</a:t>
            </a:r>
          </a:p>
          <a:p>
            <a:r>
              <a:rPr lang="en-US" sz="1601" dirty="0"/>
              <a:t>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21074" y="4513363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12527" y="4612348"/>
            <a:ext cx="1853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99" dirty="0"/>
              <a:t>Enter </a:t>
            </a:r>
            <a:r>
              <a:rPr lang="en-US" sz="1601" dirty="0"/>
              <a:t>your</a:t>
            </a:r>
            <a:r>
              <a:rPr lang="en-US" sz="1399" dirty="0"/>
              <a:t> description</a:t>
            </a:r>
          </a:p>
          <a:p>
            <a:r>
              <a:rPr lang="en-US" sz="1399" dirty="0"/>
              <a:t>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699873" y="1644477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94375" y="1743463"/>
            <a:ext cx="2038315" cy="585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1" dirty="0"/>
              <a:t>Enter your description</a:t>
            </a:r>
          </a:p>
          <a:p>
            <a:r>
              <a:rPr lang="en-US" sz="1601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9136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0" y="4399711"/>
            <a:ext cx="12192000" cy="247235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1"/>
          <p:cNvSpPr/>
          <p:nvPr/>
        </p:nvSpPr>
        <p:spPr>
          <a:xfrm rot="2946674">
            <a:off x="3836638" y="4249748"/>
            <a:ext cx="288990" cy="1725940"/>
          </a:xfrm>
          <a:custGeom>
            <a:avLst/>
            <a:gdLst>
              <a:gd name="connsiteX0" fmla="*/ 0 w 914400"/>
              <a:gd name="connsiteY0" fmla="*/ 6062472 h 6062472"/>
              <a:gd name="connsiteX1" fmla="*/ 457200 w 914400"/>
              <a:gd name="connsiteY1" fmla="*/ 0 h 6062472"/>
              <a:gd name="connsiteX2" fmla="*/ 914400 w 914400"/>
              <a:gd name="connsiteY2" fmla="*/ 6062472 h 6062472"/>
              <a:gd name="connsiteX3" fmla="*/ 0 w 914400"/>
              <a:gd name="connsiteY3" fmla="*/ 6062472 h 6062472"/>
              <a:gd name="connsiteX0" fmla="*/ 293712 w 1208112"/>
              <a:gd name="connsiteY0" fmla="*/ 6062472 h 6062472"/>
              <a:gd name="connsiteX1" fmla="*/ 750912 w 1208112"/>
              <a:gd name="connsiteY1" fmla="*/ 0 h 6062472"/>
              <a:gd name="connsiteX2" fmla="*/ 1208112 w 1208112"/>
              <a:gd name="connsiteY2" fmla="*/ 6062472 h 6062472"/>
              <a:gd name="connsiteX3" fmla="*/ 293712 w 1208112"/>
              <a:gd name="connsiteY3" fmla="*/ 6062472 h 6062472"/>
              <a:gd name="connsiteX0" fmla="*/ 111606 w 1026006"/>
              <a:gd name="connsiteY0" fmla="*/ 6062472 h 6062472"/>
              <a:gd name="connsiteX1" fmla="*/ 568806 w 1026006"/>
              <a:gd name="connsiteY1" fmla="*/ 0 h 6062472"/>
              <a:gd name="connsiteX2" fmla="*/ 1026006 w 1026006"/>
              <a:gd name="connsiteY2" fmla="*/ 6062472 h 6062472"/>
              <a:gd name="connsiteX3" fmla="*/ 111606 w 102600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766" h="6062472">
                <a:moveTo>
                  <a:pt x="154366" y="6062472"/>
                </a:moveTo>
                <a:cubicBezTo>
                  <a:pt x="-221267" y="3887101"/>
                  <a:pt x="150073" y="2020824"/>
                  <a:pt x="611566" y="0"/>
                </a:cubicBezTo>
                <a:cubicBezTo>
                  <a:pt x="480631" y="2020824"/>
                  <a:pt x="401211" y="3912859"/>
                  <a:pt x="1068766" y="6062472"/>
                </a:cubicBezTo>
                <a:lnTo>
                  <a:pt x="154366" y="606247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1"/>
          <p:cNvSpPr/>
          <p:nvPr/>
        </p:nvSpPr>
        <p:spPr>
          <a:xfrm rot="2946674">
            <a:off x="3702348" y="2208268"/>
            <a:ext cx="269561" cy="1506132"/>
          </a:xfrm>
          <a:custGeom>
            <a:avLst/>
            <a:gdLst>
              <a:gd name="connsiteX0" fmla="*/ 0 w 914400"/>
              <a:gd name="connsiteY0" fmla="*/ 6062472 h 6062472"/>
              <a:gd name="connsiteX1" fmla="*/ 457200 w 914400"/>
              <a:gd name="connsiteY1" fmla="*/ 0 h 6062472"/>
              <a:gd name="connsiteX2" fmla="*/ 914400 w 914400"/>
              <a:gd name="connsiteY2" fmla="*/ 6062472 h 6062472"/>
              <a:gd name="connsiteX3" fmla="*/ 0 w 914400"/>
              <a:gd name="connsiteY3" fmla="*/ 6062472 h 6062472"/>
              <a:gd name="connsiteX0" fmla="*/ 293712 w 1208112"/>
              <a:gd name="connsiteY0" fmla="*/ 6062472 h 6062472"/>
              <a:gd name="connsiteX1" fmla="*/ 750912 w 1208112"/>
              <a:gd name="connsiteY1" fmla="*/ 0 h 6062472"/>
              <a:gd name="connsiteX2" fmla="*/ 1208112 w 1208112"/>
              <a:gd name="connsiteY2" fmla="*/ 6062472 h 6062472"/>
              <a:gd name="connsiteX3" fmla="*/ 293712 w 1208112"/>
              <a:gd name="connsiteY3" fmla="*/ 6062472 h 6062472"/>
              <a:gd name="connsiteX0" fmla="*/ 111606 w 1026006"/>
              <a:gd name="connsiteY0" fmla="*/ 6062472 h 6062472"/>
              <a:gd name="connsiteX1" fmla="*/ 568806 w 1026006"/>
              <a:gd name="connsiteY1" fmla="*/ 0 h 6062472"/>
              <a:gd name="connsiteX2" fmla="*/ 1026006 w 1026006"/>
              <a:gd name="connsiteY2" fmla="*/ 6062472 h 6062472"/>
              <a:gd name="connsiteX3" fmla="*/ 111606 w 102600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766" h="6062472">
                <a:moveTo>
                  <a:pt x="154366" y="6062472"/>
                </a:moveTo>
                <a:cubicBezTo>
                  <a:pt x="-221267" y="3887101"/>
                  <a:pt x="150073" y="2020824"/>
                  <a:pt x="611566" y="0"/>
                </a:cubicBezTo>
                <a:cubicBezTo>
                  <a:pt x="480631" y="2020824"/>
                  <a:pt x="401211" y="3912859"/>
                  <a:pt x="1068766" y="6062472"/>
                </a:cubicBezTo>
                <a:lnTo>
                  <a:pt x="154366" y="606247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1"/>
          <p:cNvSpPr/>
          <p:nvPr/>
        </p:nvSpPr>
        <p:spPr>
          <a:xfrm rot="8169166" flipV="1">
            <a:off x="2462600" y="3397083"/>
            <a:ext cx="245215" cy="1750499"/>
          </a:xfrm>
          <a:custGeom>
            <a:avLst/>
            <a:gdLst>
              <a:gd name="connsiteX0" fmla="*/ 0 w 914400"/>
              <a:gd name="connsiteY0" fmla="*/ 6062472 h 6062472"/>
              <a:gd name="connsiteX1" fmla="*/ 457200 w 914400"/>
              <a:gd name="connsiteY1" fmla="*/ 0 h 6062472"/>
              <a:gd name="connsiteX2" fmla="*/ 914400 w 914400"/>
              <a:gd name="connsiteY2" fmla="*/ 6062472 h 6062472"/>
              <a:gd name="connsiteX3" fmla="*/ 0 w 914400"/>
              <a:gd name="connsiteY3" fmla="*/ 6062472 h 6062472"/>
              <a:gd name="connsiteX0" fmla="*/ 293712 w 1208112"/>
              <a:gd name="connsiteY0" fmla="*/ 6062472 h 6062472"/>
              <a:gd name="connsiteX1" fmla="*/ 750912 w 1208112"/>
              <a:gd name="connsiteY1" fmla="*/ 0 h 6062472"/>
              <a:gd name="connsiteX2" fmla="*/ 1208112 w 1208112"/>
              <a:gd name="connsiteY2" fmla="*/ 6062472 h 6062472"/>
              <a:gd name="connsiteX3" fmla="*/ 293712 w 1208112"/>
              <a:gd name="connsiteY3" fmla="*/ 6062472 h 6062472"/>
              <a:gd name="connsiteX0" fmla="*/ 111606 w 1026006"/>
              <a:gd name="connsiteY0" fmla="*/ 6062472 h 6062472"/>
              <a:gd name="connsiteX1" fmla="*/ 568806 w 1026006"/>
              <a:gd name="connsiteY1" fmla="*/ 0 h 6062472"/>
              <a:gd name="connsiteX2" fmla="*/ 1026006 w 1026006"/>
              <a:gd name="connsiteY2" fmla="*/ 6062472 h 6062472"/>
              <a:gd name="connsiteX3" fmla="*/ 111606 w 102600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766" h="6062472">
                <a:moveTo>
                  <a:pt x="154366" y="6062472"/>
                </a:moveTo>
                <a:cubicBezTo>
                  <a:pt x="-221267" y="3887101"/>
                  <a:pt x="150073" y="2020824"/>
                  <a:pt x="611566" y="0"/>
                </a:cubicBezTo>
                <a:cubicBezTo>
                  <a:pt x="480631" y="2020824"/>
                  <a:pt x="401211" y="3912859"/>
                  <a:pt x="1068766" y="6062472"/>
                </a:cubicBezTo>
                <a:lnTo>
                  <a:pt x="154366" y="606247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"/>
          <p:cNvSpPr/>
          <p:nvPr/>
        </p:nvSpPr>
        <p:spPr>
          <a:xfrm rot="8169166" flipV="1">
            <a:off x="2940795" y="1730724"/>
            <a:ext cx="263166" cy="976267"/>
          </a:xfrm>
          <a:custGeom>
            <a:avLst/>
            <a:gdLst>
              <a:gd name="connsiteX0" fmla="*/ 0 w 914400"/>
              <a:gd name="connsiteY0" fmla="*/ 6062472 h 6062472"/>
              <a:gd name="connsiteX1" fmla="*/ 457200 w 914400"/>
              <a:gd name="connsiteY1" fmla="*/ 0 h 6062472"/>
              <a:gd name="connsiteX2" fmla="*/ 914400 w 914400"/>
              <a:gd name="connsiteY2" fmla="*/ 6062472 h 6062472"/>
              <a:gd name="connsiteX3" fmla="*/ 0 w 914400"/>
              <a:gd name="connsiteY3" fmla="*/ 6062472 h 6062472"/>
              <a:gd name="connsiteX0" fmla="*/ 293712 w 1208112"/>
              <a:gd name="connsiteY0" fmla="*/ 6062472 h 6062472"/>
              <a:gd name="connsiteX1" fmla="*/ 750912 w 1208112"/>
              <a:gd name="connsiteY1" fmla="*/ 0 h 6062472"/>
              <a:gd name="connsiteX2" fmla="*/ 1208112 w 1208112"/>
              <a:gd name="connsiteY2" fmla="*/ 6062472 h 6062472"/>
              <a:gd name="connsiteX3" fmla="*/ 293712 w 1208112"/>
              <a:gd name="connsiteY3" fmla="*/ 6062472 h 6062472"/>
              <a:gd name="connsiteX0" fmla="*/ 111606 w 1026006"/>
              <a:gd name="connsiteY0" fmla="*/ 6062472 h 6062472"/>
              <a:gd name="connsiteX1" fmla="*/ 568806 w 1026006"/>
              <a:gd name="connsiteY1" fmla="*/ 0 h 6062472"/>
              <a:gd name="connsiteX2" fmla="*/ 1026006 w 1026006"/>
              <a:gd name="connsiteY2" fmla="*/ 6062472 h 6062472"/>
              <a:gd name="connsiteX3" fmla="*/ 111606 w 102600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766" h="6062472">
                <a:moveTo>
                  <a:pt x="154366" y="6062472"/>
                </a:moveTo>
                <a:cubicBezTo>
                  <a:pt x="-221267" y="3887101"/>
                  <a:pt x="150073" y="2020824"/>
                  <a:pt x="611566" y="0"/>
                </a:cubicBezTo>
                <a:cubicBezTo>
                  <a:pt x="480631" y="2020824"/>
                  <a:pt x="401211" y="3912859"/>
                  <a:pt x="1068766" y="6062472"/>
                </a:cubicBezTo>
                <a:lnTo>
                  <a:pt x="154366" y="606247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Isosceles Triangle 1"/>
          <p:cNvSpPr/>
          <p:nvPr/>
        </p:nvSpPr>
        <p:spPr>
          <a:xfrm>
            <a:off x="2971039" y="809596"/>
            <a:ext cx="1068766" cy="6062472"/>
          </a:xfrm>
          <a:custGeom>
            <a:avLst/>
            <a:gdLst>
              <a:gd name="connsiteX0" fmla="*/ 0 w 914400"/>
              <a:gd name="connsiteY0" fmla="*/ 6062472 h 6062472"/>
              <a:gd name="connsiteX1" fmla="*/ 457200 w 914400"/>
              <a:gd name="connsiteY1" fmla="*/ 0 h 6062472"/>
              <a:gd name="connsiteX2" fmla="*/ 914400 w 914400"/>
              <a:gd name="connsiteY2" fmla="*/ 6062472 h 6062472"/>
              <a:gd name="connsiteX3" fmla="*/ 0 w 914400"/>
              <a:gd name="connsiteY3" fmla="*/ 6062472 h 6062472"/>
              <a:gd name="connsiteX0" fmla="*/ 293712 w 1208112"/>
              <a:gd name="connsiteY0" fmla="*/ 6062472 h 6062472"/>
              <a:gd name="connsiteX1" fmla="*/ 750912 w 1208112"/>
              <a:gd name="connsiteY1" fmla="*/ 0 h 6062472"/>
              <a:gd name="connsiteX2" fmla="*/ 1208112 w 1208112"/>
              <a:gd name="connsiteY2" fmla="*/ 6062472 h 6062472"/>
              <a:gd name="connsiteX3" fmla="*/ 293712 w 1208112"/>
              <a:gd name="connsiteY3" fmla="*/ 6062472 h 6062472"/>
              <a:gd name="connsiteX0" fmla="*/ 111606 w 1026006"/>
              <a:gd name="connsiteY0" fmla="*/ 6062472 h 6062472"/>
              <a:gd name="connsiteX1" fmla="*/ 568806 w 1026006"/>
              <a:gd name="connsiteY1" fmla="*/ 0 h 6062472"/>
              <a:gd name="connsiteX2" fmla="*/ 1026006 w 1026006"/>
              <a:gd name="connsiteY2" fmla="*/ 6062472 h 6062472"/>
              <a:gd name="connsiteX3" fmla="*/ 111606 w 102600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  <a:gd name="connsiteX0" fmla="*/ 154366 w 1068766"/>
              <a:gd name="connsiteY0" fmla="*/ 6062472 h 6062472"/>
              <a:gd name="connsiteX1" fmla="*/ 611566 w 1068766"/>
              <a:gd name="connsiteY1" fmla="*/ 0 h 6062472"/>
              <a:gd name="connsiteX2" fmla="*/ 1068766 w 1068766"/>
              <a:gd name="connsiteY2" fmla="*/ 6062472 h 6062472"/>
              <a:gd name="connsiteX3" fmla="*/ 154366 w 1068766"/>
              <a:gd name="connsiteY3" fmla="*/ 6062472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766" h="6062472">
                <a:moveTo>
                  <a:pt x="154366" y="6062472"/>
                </a:moveTo>
                <a:cubicBezTo>
                  <a:pt x="-221267" y="3887101"/>
                  <a:pt x="150073" y="2020824"/>
                  <a:pt x="611566" y="0"/>
                </a:cubicBezTo>
                <a:cubicBezTo>
                  <a:pt x="480631" y="2020824"/>
                  <a:pt x="401211" y="3912859"/>
                  <a:pt x="1068766" y="6062472"/>
                </a:cubicBezTo>
                <a:lnTo>
                  <a:pt x="154366" y="6062472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 rot="2700000">
            <a:off x="4551879" y="3055662"/>
            <a:ext cx="1161288" cy="1929384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>
            <a:gsLst>
              <a:gs pos="0">
                <a:srgbClr val="FF33CC"/>
              </a:gs>
              <a:gs pos="72000">
                <a:srgbClr val="FF006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Oval 10"/>
          <p:cNvSpPr/>
          <p:nvPr/>
        </p:nvSpPr>
        <p:spPr>
          <a:xfrm rot="2700000">
            <a:off x="4250590" y="1361274"/>
            <a:ext cx="905256" cy="1499616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7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Oval 10"/>
          <p:cNvSpPr/>
          <p:nvPr/>
        </p:nvSpPr>
        <p:spPr>
          <a:xfrm rot="4500000">
            <a:off x="4708661" y="3915497"/>
            <a:ext cx="758952" cy="1216152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>
            <a:gsLst>
              <a:gs pos="0">
                <a:srgbClr val="FF33CC">
                  <a:alpha val="62000"/>
                </a:srgbClr>
              </a:gs>
              <a:gs pos="72000">
                <a:srgbClr val="FF0066">
                  <a:alpha val="5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4" name="Oval 10"/>
          <p:cNvSpPr/>
          <p:nvPr/>
        </p:nvSpPr>
        <p:spPr>
          <a:xfrm rot="7200000">
            <a:off x="751538" y="2373477"/>
            <a:ext cx="1161288" cy="1929384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72000">
                <a:srgbClr val="0070C0"/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Oval 10"/>
          <p:cNvSpPr/>
          <p:nvPr/>
        </p:nvSpPr>
        <p:spPr>
          <a:xfrm rot="7200000">
            <a:off x="1757542" y="928324"/>
            <a:ext cx="914400" cy="137160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0"/>
                </a:schemeClr>
              </a:gs>
              <a:gs pos="57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Oval 10"/>
          <p:cNvSpPr/>
          <p:nvPr/>
        </p:nvSpPr>
        <p:spPr>
          <a:xfrm rot="9000000">
            <a:off x="3005545" y="145579"/>
            <a:ext cx="651069" cy="947108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rgbClr val="FF0066">
                  <a:alpha val="47000"/>
                </a:srgbClr>
              </a:gs>
              <a:gs pos="76000">
                <a:srgbClr val="FF0000">
                  <a:alpha val="54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" name="Oval 10"/>
          <p:cNvSpPr/>
          <p:nvPr/>
        </p:nvSpPr>
        <p:spPr>
          <a:xfrm rot="13500000">
            <a:off x="3551236" y="-149516"/>
            <a:ext cx="914400" cy="137160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rgbClr val="92D050">
                  <a:alpha val="40000"/>
                </a:srgbClr>
              </a:gs>
              <a:gs pos="77000">
                <a:srgbClr val="00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0" name="Oval 10"/>
          <p:cNvSpPr/>
          <p:nvPr/>
        </p:nvSpPr>
        <p:spPr>
          <a:xfrm rot="2700000">
            <a:off x="7689310" y="2238004"/>
            <a:ext cx="347504" cy="54864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>
            <a:gsLst>
              <a:gs pos="0">
                <a:srgbClr val="FF33CC"/>
              </a:gs>
              <a:gs pos="72000">
                <a:srgbClr val="FF006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1" name="Oval 10"/>
          <p:cNvSpPr/>
          <p:nvPr/>
        </p:nvSpPr>
        <p:spPr>
          <a:xfrm rot="2700000">
            <a:off x="9951865" y="2292759"/>
            <a:ext cx="347504" cy="54864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>
            <a:gsLst>
              <a:gs pos="0">
                <a:srgbClr val="FFFF00"/>
              </a:gs>
              <a:gs pos="57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10"/>
          <p:cNvSpPr/>
          <p:nvPr/>
        </p:nvSpPr>
        <p:spPr>
          <a:xfrm rot="2700000">
            <a:off x="7577415" y="3184897"/>
            <a:ext cx="347504" cy="54864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72000">
                <a:srgbClr val="0070C0"/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10"/>
          <p:cNvSpPr/>
          <p:nvPr/>
        </p:nvSpPr>
        <p:spPr>
          <a:xfrm rot="2700000">
            <a:off x="9896242" y="3281856"/>
            <a:ext cx="347504" cy="548640"/>
          </a:xfrm>
          <a:custGeom>
            <a:avLst/>
            <a:gdLst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  <a:gd name="connsiteX0" fmla="*/ 0 w 868680"/>
              <a:gd name="connsiteY0" fmla="*/ 886968 h 1773936"/>
              <a:gd name="connsiteX1" fmla="*/ 434340 w 868680"/>
              <a:gd name="connsiteY1" fmla="*/ 0 h 1773936"/>
              <a:gd name="connsiteX2" fmla="*/ 868680 w 868680"/>
              <a:gd name="connsiteY2" fmla="*/ 886968 h 1773936"/>
              <a:gd name="connsiteX3" fmla="*/ 434340 w 868680"/>
              <a:gd name="connsiteY3" fmla="*/ 1773936 h 1773936"/>
              <a:gd name="connsiteX4" fmla="*/ 0 w 868680"/>
              <a:gd name="connsiteY4" fmla="*/ 886968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" h="1773936">
                <a:moveTo>
                  <a:pt x="0" y="886968"/>
                </a:moveTo>
                <a:cubicBezTo>
                  <a:pt x="0" y="397109"/>
                  <a:pt x="439159" y="0"/>
                  <a:pt x="434340" y="0"/>
                </a:cubicBezTo>
                <a:cubicBezTo>
                  <a:pt x="429521" y="0"/>
                  <a:pt x="868680" y="397109"/>
                  <a:pt x="868680" y="886968"/>
                </a:cubicBezTo>
                <a:cubicBezTo>
                  <a:pt x="868680" y="1376827"/>
                  <a:pt x="390884" y="1773936"/>
                  <a:pt x="434340" y="1773936"/>
                </a:cubicBezTo>
                <a:cubicBezTo>
                  <a:pt x="477796" y="1773936"/>
                  <a:pt x="0" y="1376827"/>
                  <a:pt x="0" y="8869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0"/>
                </a:schemeClr>
              </a:gs>
              <a:gs pos="57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007962" y="2352970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33CC"/>
                </a:solidFill>
                <a:latin typeface="Bernard MT Condensed" panose="02050806060905020404" pitchFamily="18" charset="0"/>
              </a:rPr>
              <a:t>TYPE your title here</a:t>
            </a:r>
            <a:endParaRPr lang="en-US" dirty="0">
              <a:solidFill>
                <a:srgbClr val="FF33CC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15914" y="2604374"/>
            <a:ext cx="1880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33CC"/>
                </a:solidFill>
                <a:latin typeface="+mj-lt"/>
              </a:rPr>
              <a:t>Enter your brief description</a:t>
            </a:r>
          </a:p>
          <a:p>
            <a:r>
              <a:rPr lang="en-US" sz="1200" dirty="0" smtClean="0">
                <a:solidFill>
                  <a:srgbClr val="FF33CC"/>
                </a:solidFill>
                <a:latin typeface="+mj-lt"/>
              </a:rPr>
              <a:t>About the point </a:t>
            </a:r>
            <a:endParaRPr lang="en-US" sz="1200" dirty="0">
              <a:solidFill>
                <a:srgbClr val="FF33CC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1379" y="2313919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Bernard MT Condensed" panose="02050806060905020404" pitchFamily="18" charset="0"/>
              </a:rPr>
              <a:t>TYPE your title here</a:t>
            </a:r>
            <a:endParaRPr lang="en-US" dirty="0">
              <a:solidFill>
                <a:srgbClr val="FFFF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9331" y="2565323"/>
            <a:ext cx="1880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+mj-lt"/>
              </a:rPr>
              <a:t>Enter your brief description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+mj-lt"/>
              </a:rPr>
              <a:t>About the point </a:t>
            </a:r>
            <a:endParaRPr lang="en-US" sz="1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02446" y="3191849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Bernard MT Condensed" panose="02050806060905020404" pitchFamily="18" charset="0"/>
              </a:rPr>
              <a:t>TYPE your title here</a:t>
            </a:r>
            <a:endParaRPr lang="en-US" dirty="0">
              <a:solidFill>
                <a:srgbClr val="0070C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10398" y="3443253"/>
            <a:ext cx="1880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+mj-lt"/>
              </a:rPr>
              <a:t>Enter your brief description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+mj-lt"/>
              </a:rPr>
              <a:t>About the point 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11301" y="3293815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TYPE your title here</a:t>
            </a:r>
            <a:endParaRPr lang="en-US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19253" y="3545219"/>
            <a:ext cx="1880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  <a:latin typeface="+mj-lt"/>
              </a:rPr>
              <a:t>Enter your brief description</a:t>
            </a:r>
          </a:p>
          <a:p>
            <a:r>
              <a:rPr lang="en-US" sz="1200" dirty="0" smtClean="0">
                <a:solidFill>
                  <a:srgbClr val="00B050"/>
                </a:solidFill>
                <a:latin typeface="+mj-lt"/>
              </a:rPr>
              <a:t>About the point </a:t>
            </a:r>
            <a:endParaRPr lang="en-US" sz="12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ound Diagonal Corner Rectangle 31"/>
          <p:cNvSpPr/>
          <p:nvPr/>
        </p:nvSpPr>
        <p:spPr>
          <a:xfrm>
            <a:off x="7434332" y="4720520"/>
            <a:ext cx="3570069" cy="146926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/>
          <p:cNvCxnSpPr>
            <a:stCxn id="32" idx="3"/>
          </p:cNvCxnSpPr>
          <p:nvPr/>
        </p:nvCxnSpPr>
        <p:spPr>
          <a:xfrm flipH="1">
            <a:off x="9219366" y="4720520"/>
            <a:ext cx="1" cy="1469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80363" y="5077013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rnard MT Condensed" panose="02050806060905020404" pitchFamily="18" charset="0"/>
                <a:cs typeface="Calibri Light" panose="020F0302020204030204" pitchFamily="34" charset="0"/>
              </a:rPr>
              <a:t>45%</a:t>
            </a:r>
            <a:endParaRPr lang="en-US" sz="4800" dirty="0">
              <a:solidFill>
                <a:schemeClr val="bg1"/>
              </a:solidFill>
              <a:latin typeface="Bernard MT Condensed" panose="02050806060905020404" pitchFamily="18" charset="0"/>
              <a:cs typeface="Calibri Light" panose="020F03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70584" y="5047501"/>
            <a:ext cx="1479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Bernard MT Condensed" panose="02050806060905020404" pitchFamily="18" charset="0"/>
                <a:cs typeface="Calibri Light" panose="020F0302020204030204" pitchFamily="34" charset="0"/>
              </a:rPr>
              <a:t>100%</a:t>
            </a:r>
            <a:endParaRPr lang="en-US" sz="4800" dirty="0">
              <a:solidFill>
                <a:schemeClr val="bg1"/>
              </a:solidFill>
              <a:latin typeface="Bernard MT Condensed" panose="020508060609050204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279531" y="647114"/>
            <a:ext cx="5120640" cy="512064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4800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518660" y="1851660"/>
            <a:ext cx="3154680" cy="3154680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isometricRightUp"/>
            <a:lightRig rig="flat" dir="t"/>
          </a:scene3d>
          <a:sp3d extrusionH="3810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444782" y="2484706"/>
            <a:ext cx="2651760" cy="26517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isometricRightUp"/>
            <a:lightRig rig="brightRoom" dir="t"/>
          </a:scene3d>
          <a:sp3d extrusionH="69850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nut 3"/>
          <p:cNvSpPr/>
          <p:nvPr/>
        </p:nvSpPr>
        <p:spPr>
          <a:xfrm>
            <a:off x="5520394" y="2526910"/>
            <a:ext cx="2651760" cy="2651760"/>
          </a:xfrm>
          <a:prstGeom prst="donut">
            <a:avLst>
              <a:gd name="adj" fmla="val 8920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isometricRightUp"/>
            <a:lightRig rig="threePt" dir="t"/>
          </a:scene3d>
          <a:sp3d extrusionH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47117" y="2869810"/>
            <a:ext cx="1965960" cy="196596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RightUp"/>
            <a:lightRig rig="flat" dir="t"/>
          </a:scene3d>
          <a:sp3d extrusionH="76200"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75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12621</TotalTime>
  <Words>748</Words>
  <Application>Microsoft Office PowerPoint</Application>
  <PresentationFormat>Widescreen</PresentationFormat>
  <Paragraphs>370</Paragraphs>
  <Slides>99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23" baseType="lpstr">
      <vt:lpstr>Algerian</vt:lpstr>
      <vt:lpstr>Arial</vt:lpstr>
      <vt:lpstr>Arial Black</vt:lpstr>
      <vt:lpstr>Arial Narrow</vt:lpstr>
      <vt:lpstr>Arial Rounded MT Bold</vt:lpstr>
      <vt:lpstr>Bahnschrift SemiBold</vt:lpstr>
      <vt:lpstr>Bahnschrift SemiBold Condensed</vt:lpstr>
      <vt:lpstr>Bahnschrift SemiBold SemiConden</vt:lpstr>
      <vt:lpstr>Baskerville Old Face</vt:lpstr>
      <vt:lpstr>Bauhaus 93</vt:lpstr>
      <vt:lpstr>Bernard MT Condensed</vt:lpstr>
      <vt:lpstr>Blackadder ITC</vt:lpstr>
      <vt:lpstr>Britannic Bold</vt:lpstr>
      <vt:lpstr>Calibri</vt:lpstr>
      <vt:lpstr>Calibri Light</vt:lpstr>
      <vt:lpstr>Chiller</vt:lpstr>
      <vt:lpstr>Forte</vt:lpstr>
      <vt:lpstr>Harlow Solid Italic</vt:lpstr>
      <vt:lpstr>HEVETICA</vt:lpstr>
      <vt:lpstr>Lucida Calligraphy</vt:lpstr>
      <vt:lpstr>Oswald</vt:lpstr>
      <vt:lpstr>Ow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play enjoy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702</cp:revision>
  <dcterms:created xsi:type="dcterms:W3CDTF">2025-05-25T09:04:46Z</dcterms:created>
  <dcterms:modified xsi:type="dcterms:W3CDTF">2025-07-12T13:15:24Z</dcterms:modified>
</cp:coreProperties>
</file>